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de229bb3aa4848" /><Relationship Type="http://schemas.openxmlformats.org/officeDocument/2006/relationships/extended-properties" Target="/docProps/app.xml" Id="R82f498c7298f4b4c" /><Relationship Type="http://schemas.openxmlformats.org/officeDocument/2006/relationships/officeDocument" Target="/ppt/presentation.xml" Id="R73a7354a10624d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4751cab35f428c"/>
  </p:sldMasterIdLst>
  <p:notesMasterIdLst>
    <p:notesMasterId xmlns:r="http://schemas.openxmlformats.org/officeDocument/2006/relationships" r:id="R8dd0e70e04a94e22"/>
  </p:notesMasterIdLst>
  <p:sldIdLst>
    <p:sldId xmlns:r="http://schemas.openxmlformats.org/officeDocument/2006/relationships" id="256" r:id="Rf72a0d612c924358"/>
    <p:sldId xmlns:r="http://schemas.openxmlformats.org/officeDocument/2006/relationships" id="257" r:id="R0f6c6716634f43bd"/>
    <p:sldId xmlns:r="http://schemas.openxmlformats.org/officeDocument/2006/relationships" id="258" r:id="R9134abd97f164b18"/>
    <p:sldId xmlns:r="http://schemas.openxmlformats.org/officeDocument/2006/relationships" id="259" r:id="Rccffcc1a32fa4d3a"/>
    <p:sldId xmlns:r="http://schemas.openxmlformats.org/officeDocument/2006/relationships" id="260" r:id="R524cabdbcb3a4c0a"/>
    <p:sldId xmlns:r="http://schemas.openxmlformats.org/officeDocument/2006/relationships" id="261" r:id="R67b1cae68f3c4c4d"/>
    <p:sldId xmlns:r="http://schemas.openxmlformats.org/officeDocument/2006/relationships" id="262" r:id="R3851c87f54ae4b38"/>
    <p:sldId xmlns:r="http://schemas.openxmlformats.org/officeDocument/2006/relationships" id="263" r:id="Ra58fce2f9976430f"/>
    <p:sldId xmlns:r="http://schemas.openxmlformats.org/officeDocument/2006/relationships" id="264" r:id="R3b798556f7a645b1"/>
    <p:sldId xmlns:r="http://schemas.openxmlformats.org/officeDocument/2006/relationships" id="265" r:id="Re19a2bdf91234cc3"/>
    <p:sldId xmlns:r="http://schemas.openxmlformats.org/officeDocument/2006/relationships" id="266" r:id="Rab2cf54187b44aa7"/>
    <p:sldId xmlns:r="http://schemas.openxmlformats.org/officeDocument/2006/relationships" id="267" r:id="Ree1f64e7443e41cd"/>
    <p:sldId xmlns:r="http://schemas.openxmlformats.org/officeDocument/2006/relationships" id="268" r:id="R465e54ca45904e10"/>
    <p:sldId xmlns:r="http://schemas.openxmlformats.org/officeDocument/2006/relationships" id="269" r:id="R69e2455915434ec6"/>
    <p:sldId xmlns:r="http://schemas.openxmlformats.org/officeDocument/2006/relationships" id="270" r:id="R4d774dd35061404f"/>
    <p:sldId xmlns:r="http://schemas.openxmlformats.org/officeDocument/2006/relationships" id="271" r:id="Rdc2556f4c2ff4318"/>
    <p:sldId xmlns:r="http://schemas.openxmlformats.org/officeDocument/2006/relationships" id="272" r:id="R30e5d2f249ce4f94"/>
    <p:sldId xmlns:r="http://schemas.openxmlformats.org/officeDocument/2006/relationships" id="273" r:id="Re69ab1b0fff94b88"/>
    <p:sldId xmlns:r="http://schemas.openxmlformats.org/officeDocument/2006/relationships" id="274" r:id="R4bb5093f823b4e52"/>
    <p:sldId xmlns:r="http://schemas.openxmlformats.org/officeDocument/2006/relationships" id="275" r:id="Rb63d412a8541484e"/>
    <p:sldId xmlns:r="http://schemas.openxmlformats.org/officeDocument/2006/relationships" id="276" r:id="Rc5261cc74d4b46ba"/>
    <p:sldId xmlns:r="http://schemas.openxmlformats.org/officeDocument/2006/relationships" id="277" r:id="R6949799c8e77436c"/>
    <p:sldId xmlns:r="http://schemas.openxmlformats.org/officeDocument/2006/relationships" id="278" r:id="Rcab042bdf1c14de9"/>
    <p:sldId xmlns:r="http://schemas.openxmlformats.org/officeDocument/2006/relationships" id="279" r:id="R517c55d644bc48df"/>
    <p:sldId xmlns:r="http://schemas.openxmlformats.org/officeDocument/2006/relationships" id="280" r:id="Ra06402914cb641fb"/>
    <p:sldId xmlns:r="http://schemas.openxmlformats.org/officeDocument/2006/relationships" id="281" r:id="Rf0effa55121e4da9"/>
    <p:sldId xmlns:r="http://schemas.openxmlformats.org/officeDocument/2006/relationships" id="282" r:id="R5fdef7272c264591"/>
    <p:sldId xmlns:r="http://schemas.openxmlformats.org/officeDocument/2006/relationships" id="283" r:id="R46438297ddb64824"/>
    <p:sldId xmlns:r="http://schemas.openxmlformats.org/officeDocument/2006/relationships" id="284" r:id="Rdc38fd8063944709"/>
    <p:sldId xmlns:r="http://schemas.openxmlformats.org/officeDocument/2006/relationships" id="285" r:id="R345cbc13689c4297"/>
    <p:sldId xmlns:r="http://schemas.openxmlformats.org/officeDocument/2006/relationships" id="286" r:id="R278eb190e7124376"/>
    <p:sldId xmlns:r="http://schemas.openxmlformats.org/officeDocument/2006/relationships" id="287" r:id="R2ce76bc9630349da"/>
    <p:sldId xmlns:r="http://schemas.openxmlformats.org/officeDocument/2006/relationships" id="288" r:id="R9ca0ad71751f4551"/>
    <p:sldId xmlns:r="http://schemas.openxmlformats.org/officeDocument/2006/relationships" id="289" r:id="Re5fc6070c2dc4263"/>
    <p:sldId xmlns:r="http://schemas.openxmlformats.org/officeDocument/2006/relationships" id="290" r:id="Re179f1bc9ba74b36"/>
    <p:sldId xmlns:r="http://schemas.openxmlformats.org/officeDocument/2006/relationships" id="291" r:id="R94a913778aaf41bc"/>
    <p:sldId xmlns:r="http://schemas.openxmlformats.org/officeDocument/2006/relationships" id="292" r:id="R6c173bc4e52440c5"/>
    <p:sldId xmlns:r="http://schemas.openxmlformats.org/officeDocument/2006/relationships" id="293" r:id="R82d3f3ab2a0e45f7"/>
    <p:sldId xmlns:r="http://schemas.openxmlformats.org/officeDocument/2006/relationships" id="294" r:id="Ra0b8566f5ab3479c"/>
    <p:sldId xmlns:r="http://schemas.openxmlformats.org/officeDocument/2006/relationships" id="295" r:id="R5e9ddfdff54b45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af6318db304232" /><Relationship Type="http://schemas.openxmlformats.org/officeDocument/2006/relationships/slideMaster" Target="/ppt/slideMasters/slideMaster1.xml" Id="R604751cab35f428c" /><Relationship Type="http://schemas.openxmlformats.org/officeDocument/2006/relationships/notesMaster" Target="/ppt/notesMasters/notesMaster1.xml" Id="R8dd0e70e04a94e22" /><Relationship Type="http://schemas.openxmlformats.org/officeDocument/2006/relationships/presProps" Target="/ppt/presProps.xml" Id="R89868f61b46a446e" /><Relationship Type="http://schemas.openxmlformats.org/officeDocument/2006/relationships/tableStyles" Target="/ppt/tableStyles.xml" Id="R8f02c8a032984c60" /><Relationship Type="http://schemas.openxmlformats.org/officeDocument/2006/relationships/slide" Target="/ppt/slides/slide1.xml" Id="Rf72a0d612c924358" /><Relationship Type="http://schemas.openxmlformats.org/officeDocument/2006/relationships/slide" Target="/ppt/slides/slide2.xml" Id="R0f6c6716634f43bd" /><Relationship Type="http://schemas.openxmlformats.org/officeDocument/2006/relationships/slide" Target="/ppt/slides/slide3.xml" Id="R9134abd97f164b18" /><Relationship Type="http://schemas.openxmlformats.org/officeDocument/2006/relationships/slide" Target="/ppt/slides/slide4.xml" Id="Rccffcc1a32fa4d3a" /><Relationship Type="http://schemas.openxmlformats.org/officeDocument/2006/relationships/slide" Target="/ppt/slides/slide5.xml" Id="R524cabdbcb3a4c0a" /><Relationship Type="http://schemas.openxmlformats.org/officeDocument/2006/relationships/slide" Target="/ppt/slides/slide6.xml" Id="R67b1cae68f3c4c4d" /><Relationship Type="http://schemas.openxmlformats.org/officeDocument/2006/relationships/slide" Target="/ppt/slides/slide7.xml" Id="R3851c87f54ae4b38" /><Relationship Type="http://schemas.openxmlformats.org/officeDocument/2006/relationships/slide" Target="/ppt/slides/slide8.xml" Id="Ra58fce2f9976430f" /><Relationship Type="http://schemas.openxmlformats.org/officeDocument/2006/relationships/slide" Target="/ppt/slides/slide9.xml" Id="R3b798556f7a645b1" /><Relationship Type="http://schemas.openxmlformats.org/officeDocument/2006/relationships/slide" Target="/ppt/slides/slide10.xml" Id="Re19a2bdf91234cc3" /><Relationship Type="http://schemas.openxmlformats.org/officeDocument/2006/relationships/slide" Target="/ppt/slides/slide11.xml" Id="Rab2cf54187b44aa7" /><Relationship Type="http://schemas.openxmlformats.org/officeDocument/2006/relationships/slide" Target="/ppt/slides/slide12.xml" Id="Ree1f64e7443e41cd" /><Relationship Type="http://schemas.openxmlformats.org/officeDocument/2006/relationships/slide" Target="/ppt/slides/slide13.xml" Id="R465e54ca45904e10" /><Relationship Type="http://schemas.openxmlformats.org/officeDocument/2006/relationships/slide" Target="/ppt/slides/slide14.xml" Id="R69e2455915434ec6" /><Relationship Type="http://schemas.openxmlformats.org/officeDocument/2006/relationships/slide" Target="/ppt/slides/slide15.xml" Id="R4d774dd35061404f" /><Relationship Type="http://schemas.openxmlformats.org/officeDocument/2006/relationships/slide" Target="/ppt/slides/slide16.xml" Id="Rdc2556f4c2ff4318" /><Relationship Type="http://schemas.openxmlformats.org/officeDocument/2006/relationships/slide" Target="/ppt/slides/slide17.xml" Id="R30e5d2f249ce4f94" /><Relationship Type="http://schemas.openxmlformats.org/officeDocument/2006/relationships/slide" Target="/ppt/slides/slide18.xml" Id="Re69ab1b0fff94b88" /><Relationship Type="http://schemas.openxmlformats.org/officeDocument/2006/relationships/slide" Target="/ppt/slides/slide19.xml" Id="R4bb5093f823b4e52" /><Relationship Type="http://schemas.openxmlformats.org/officeDocument/2006/relationships/slide" Target="/ppt/slides/slide20.xml" Id="Rb63d412a8541484e" /><Relationship Type="http://schemas.openxmlformats.org/officeDocument/2006/relationships/slide" Target="/ppt/slides/slide21.xml" Id="Rc5261cc74d4b46ba" /><Relationship Type="http://schemas.openxmlformats.org/officeDocument/2006/relationships/slide" Target="/ppt/slides/slide22.xml" Id="R6949799c8e77436c" /><Relationship Type="http://schemas.openxmlformats.org/officeDocument/2006/relationships/slide" Target="/ppt/slides/slide23.xml" Id="Rcab042bdf1c14de9" /><Relationship Type="http://schemas.openxmlformats.org/officeDocument/2006/relationships/slide" Target="/ppt/slides/slide24.xml" Id="R517c55d644bc48df" /><Relationship Type="http://schemas.openxmlformats.org/officeDocument/2006/relationships/slide" Target="/ppt/slides/slide25.xml" Id="Ra06402914cb641fb" /><Relationship Type="http://schemas.openxmlformats.org/officeDocument/2006/relationships/slide" Target="/ppt/slides/slide26.xml" Id="Rf0effa55121e4da9" /><Relationship Type="http://schemas.openxmlformats.org/officeDocument/2006/relationships/slide" Target="/ppt/slides/slide27.xml" Id="R5fdef7272c264591" /><Relationship Type="http://schemas.openxmlformats.org/officeDocument/2006/relationships/slide" Target="/ppt/slides/slide28.xml" Id="R46438297ddb64824" /><Relationship Type="http://schemas.openxmlformats.org/officeDocument/2006/relationships/slide" Target="/ppt/slides/slide29.xml" Id="Rdc38fd8063944709" /><Relationship Type="http://schemas.openxmlformats.org/officeDocument/2006/relationships/slide" Target="/ppt/slides/slide30.xml" Id="R345cbc13689c4297" /><Relationship Type="http://schemas.openxmlformats.org/officeDocument/2006/relationships/slide" Target="/ppt/slides/slide31.xml" Id="R278eb190e7124376" /><Relationship Type="http://schemas.openxmlformats.org/officeDocument/2006/relationships/slide" Target="/ppt/slides/slide32.xml" Id="R2ce76bc9630349da" /><Relationship Type="http://schemas.openxmlformats.org/officeDocument/2006/relationships/slide" Target="/ppt/slides/slide33.xml" Id="R9ca0ad71751f4551" /><Relationship Type="http://schemas.openxmlformats.org/officeDocument/2006/relationships/slide" Target="/ppt/slides/slide34.xml" Id="Re5fc6070c2dc4263" /><Relationship Type="http://schemas.openxmlformats.org/officeDocument/2006/relationships/slide" Target="/ppt/slides/slide35.xml" Id="Re179f1bc9ba74b36" /><Relationship Type="http://schemas.openxmlformats.org/officeDocument/2006/relationships/slide" Target="/ppt/slides/slide36.xml" Id="R94a913778aaf41bc" /><Relationship Type="http://schemas.openxmlformats.org/officeDocument/2006/relationships/slide" Target="/ppt/slides/slide37.xml" Id="R6c173bc4e52440c5" /><Relationship Type="http://schemas.openxmlformats.org/officeDocument/2006/relationships/slide" Target="/ppt/slides/slide38.xml" Id="R82d3f3ab2a0e45f7" /><Relationship Type="http://schemas.openxmlformats.org/officeDocument/2006/relationships/slide" Target="/ppt/slides/slide39.xml" Id="Ra0b8566f5ab3479c" /><Relationship Type="http://schemas.openxmlformats.org/officeDocument/2006/relationships/slide" Target="/ppt/slides/slide40.xml" Id="R5e9ddfdff54b45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07346df4704c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3ad0af05c94542" /><Relationship Type="http://schemas.openxmlformats.org/officeDocument/2006/relationships/notesMaster" Target="/ppt/notesMasters/notesMaster1.xml" Id="R93cc8489004143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9a3621f18c45ac" /><Relationship Type="http://schemas.openxmlformats.org/officeDocument/2006/relationships/notesMaster" Target="/ppt/notesMasters/notesMaster1.xml" Id="R8f46964ab8194a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d94fec34eb40f4" /><Relationship Type="http://schemas.openxmlformats.org/officeDocument/2006/relationships/notesMaster" Target="/ppt/notesMasters/notesMaster1.xml" Id="R47c1422ec7bd42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5ad31555754ce7" /><Relationship Type="http://schemas.openxmlformats.org/officeDocument/2006/relationships/notesMaster" Target="/ppt/notesMasters/notesMaster1.xml" Id="R9d16906cad6e48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9eaf03e63b4e4e" /><Relationship Type="http://schemas.openxmlformats.org/officeDocument/2006/relationships/notesMaster" Target="/ppt/notesMasters/notesMaster1.xml" Id="R8fb469e9fa1f43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621a3eff17495e" /><Relationship Type="http://schemas.openxmlformats.org/officeDocument/2006/relationships/notesMaster" Target="/ppt/notesMasters/notesMaster1.xml" Id="R1f90d9ba51d5488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043d4e65044444" /><Relationship Type="http://schemas.openxmlformats.org/officeDocument/2006/relationships/notesMaster" Target="/ppt/notesMasters/notesMaster1.xml" Id="Rf113fa7f48164d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35f7e783314ab9" /><Relationship Type="http://schemas.openxmlformats.org/officeDocument/2006/relationships/notesMaster" Target="/ppt/notesMasters/notesMaster1.xml" Id="R03b4b575e20342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055c25c4e3456e" /><Relationship Type="http://schemas.openxmlformats.org/officeDocument/2006/relationships/notesMaster" Target="/ppt/notesMasters/notesMaster1.xml" Id="Rff5df61ee7444e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7ab6a80cc4411e" /><Relationship Type="http://schemas.openxmlformats.org/officeDocument/2006/relationships/notesMaster" Target="/ppt/notesMasters/notesMaster1.xml" Id="R19f016ece88d42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2ba889517b4bd8" /><Relationship Type="http://schemas.openxmlformats.org/officeDocument/2006/relationships/notesMaster" Target="/ppt/notesMasters/notesMaster1.xml" Id="R3cd875d39b6e4c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f45073437d46f9" /><Relationship Type="http://schemas.openxmlformats.org/officeDocument/2006/relationships/notesMaster" Target="/ppt/notesMasters/notesMaster1.xml" Id="Red2015e26dfb47e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6f597c0c954b79" /><Relationship Type="http://schemas.openxmlformats.org/officeDocument/2006/relationships/notesMaster" Target="/ppt/notesMasters/notesMaster1.xml" Id="R44d01e1ce0874c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e02c44dd1424f6c" /><Relationship Type="http://schemas.openxmlformats.org/officeDocument/2006/relationships/notesMaster" Target="/ppt/notesMasters/notesMaster1.xml" Id="R0c3c27cfb9fe462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a21e4b1384b4df5" /><Relationship Type="http://schemas.openxmlformats.org/officeDocument/2006/relationships/notesMaster" Target="/ppt/notesMasters/notesMaster1.xml" Id="R387f0b0796c04a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6fbaa48a05241db" /><Relationship Type="http://schemas.openxmlformats.org/officeDocument/2006/relationships/notesMaster" Target="/ppt/notesMasters/notesMaster1.xml" Id="Rffebc556c0ed46b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4b2f47c08644844" /><Relationship Type="http://schemas.openxmlformats.org/officeDocument/2006/relationships/notesMaster" Target="/ppt/notesMasters/notesMaster1.xml" Id="R7a9a10ebaf29482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d896e00bbc4646" /><Relationship Type="http://schemas.openxmlformats.org/officeDocument/2006/relationships/notesMaster" Target="/ppt/notesMasters/notesMaster1.xml" Id="Rc8440c17700a46b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9be2b4bd4744e8" /><Relationship Type="http://schemas.openxmlformats.org/officeDocument/2006/relationships/notesMaster" Target="/ppt/notesMasters/notesMaster1.xml" Id="Rf51b581795fc467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efaa8734104421d" /><Relationship Type="http://schemas.openxmlformats.org/officeDocument/2006/relationships/notesMaster" Target="/ppt/notesMasters/notesMaster1.xml" Id="Rbc3b5a8a6652490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1963fea62b473d" /><Relationship Type="http://schemas.openxmlformats.org/officeDocument/2006/relationships/notesMaster" Target="/ppt/notesMasters/notesMaster1.xml" Id="Rc86da634d3ca43b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ccac80e0e284087" /><Relationship Type="http://schemas.openxmlformats.org/officeDocument/2006/relationships/notesMaster" Target="/ppt/notesMasters/notesMaster1.xml" Id="R495323f720054b2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66725c1921749b8" /><Relationship Type="http://schemas.openxmlformats.org/officeDocument/2006/relationships/notesMaster" Target="/ppt/notesMasters/notesMaster1.xml" Id="Rb063cd537a9f4c2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8bcc65240e14d30" /><Relationship Type="http://schemas.openxmlformats.org/officeDocument/2006/relationships/notesMaster" Target="/ppt/notesMasters/notesMaster1.xml" Id="R23cd1f6540ee45f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9779440eae54ea6" /><Relationship Type="http://schemas.openxmlformats.org/officeDocument/2006/relationships/notesMaster" Target="/ppt/notesMasters/notesMaster1.xml" Id="R33b2753fd7dc42b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23998e4789c4b29" /><Relationship Type="http://schemas.openxmlformats.org/officeDocument/2006/relationships/notesMaster" Target="/ppt/notesMasters/notesMaster1.xml" Id="Rcf7a9da2a37b494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4d8d978ad474087" /><Relationship Type="http://schemas.openxmlformats.org/officeDocument/2006/relationships/notesMaster" Target="/ppt/notesMasters/notesMaster1.xml" Id="R899905f3b0574af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4fdb825cf534dd5" /><Relationship Type="http://schemas.openxmlformats.org/officeDocument/2006/relationships/notesMaster" Target="/ppt/notesMasters/notesMaster1.xml" Id="R399dc63c699c4e0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bc632b5de054131" /><Relationship Type="http://schemas.openxmlformats.org/officeDocument/2006/relationships/notesMaster" Target="/ppt/notesMasters/notesMaster1.xml" Id="R0dad82d0618b42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d9a4c57571c455c" /><Relationship Type="http://schemas.openxmlformats.org/officeDocument/2006/relationships/notesMaster" Target="/ppt/notesMasters/notesMaster1.xml" Id="R8d0a2d889232411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d27a9e0924f4516" /><Relationship Type="http://schemas.openxmlformats.org/officeDocument/2006/relationships/notesMaster" Target="/ppt/notesMasters/notesMaster1.xml" Id="R17228e6f6313481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9d8b7bafe1a435c" /><Relationship Type="http://schemas.openxmlformats.org/officeDocument/2006/relationships/notesMaster" Target="/ppt/notesMasters/notesMaster1.xml" Id="R6fae73486b1e4a4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4957c6bf36f4d8e" /><Relationship Type="http://schemas.openxmlformats.org/officeDocument/2006/relationships/notesMaster" Target="/ppt/notesMasters/notesMaster1.xml" Id="R1d2a15b0d0ff491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a3255d340554346" /><Relationship Type="http://schemas.openxmlformats.org/officeDocument/2006/relationships/notesMaster" Target="/ppt/notesMasters/notesMaster1.xml" Id="Rf9619a57d5c945e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7443a5885884aaa" /><Relationship Type="http://schemas.openxmlformats.org/officeDocument/2006/relationships/notesMaster" Target="/ppt/notesMasters/notesMaster1.xml" Id="R836fd5013f464a7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5e5a7992cff4cf5" /><Relationship Type="http://schemas.openxmlformats.org/officeDocument/2006/relationships/notesMaster" Target="/ppt/notesMasters/notesMaster1.xml" Id="R081791cc1a1c471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3257f995d7848b3" /><Relationship Type="http://schemas.openxmlformats.org/officeDocument/2006/relationships/notesMaster" Target="/ppt/notesMasters/notesMaster1.xml" Id="Rb41a7117ec07443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1671b37ab8c4ad7" /><Relationship Type="http://schemas.openxmlformats.org/officeDocument/2006/relationships/notesMaster" Target="/ppt/notesMasters/notesMaster1.xml" Id="Rc4ab30039c63426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4d63ab9433740b1" /><Relationship Type="http://schemas.openxmlformats.org/officeDocument/2006/relationships/notesMaster" Target="/ppt/notesMasters/notesMaster1.xml" Id="R89285cb489794df8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e13f9ad8f98472a" /><Relationship Type="http://schemas.openxmlformats.org/officeDocument/2006/relationships/notesMaster" Target="/ppt/notesMasters/notesMaster1.xml" Id="Rc6fa093604514b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软件能力与版式：用户提供《达思全域数据恢复平台系统塔机版DRE-1001新宣传彩页2027.pptx》第4页。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软件能力与版式：用户提供《达思全域数据恢复平台系统塔机版DRE-1001新宣传彩页2027.pptx》第5页。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PC-3000 UDMA官方功能：https://www.acelab.eu.com/pc3000.udma.php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官方产品图片：https://www.acelab.eu.com/images/20241008/UDMA_Kit.png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软件能力与版式：用户提供《达思全域数据恢复平台系统塔机版DRE-1001新宣传彩页2027.pptx》第19页。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PC-3000 UDMA官方功能：https://www.acelab.eu.com/pc3000.udma.php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软件能力与版式：用户提供《达思全域数据恢复平台系统塔机版DRE-1001新宣传彩页2027.pptx》第6页。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Extractor UDMA官方功能：https://www.acelab.eu.com/dataextractor.php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PC-3000 SSD官方功能与接口兼容：https://www.acelab.eu.com/pc3000SSD.php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SATA SSD专项恢复依赖原配置中的SSD模块授权及具体型号/主控/固件支持。本型号不把NVMe或SAS固件修复写为PC-3000 UDMA能力。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软件能力与版式：用户提供《达思全域数据恢复平台系统塔机版DRE-1001新宣传彩页2027.pptx》第9页。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PC-3000 UDMA官方功能：https://www.acelab.eu.com/pc3000.udma.php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Extractor UDMA官方功能：https://www.acelab.eu.com/dataextractor.php （访问：2026-09-07）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软件能力与版式：用户提供《达思全域数据恢复平台系统塔机版DRE-1001新宣传彩页2027.pptx》第6页。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软件能力与版式：用户提供《达思全域数据恢复平台系统塔机版DRE-1001新宣传彩页2027.pptx》第7页。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软件能力与版式：用户提供《达思全域数据恢复平台系统塔机版DRE-1001新宣传彩页2027.pptx》第9页。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软件能力与版式：用户提供《达思全域数据恢复平台系统塔机版DRE-1001新宣传彩页2027.pptx》第10页。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软件能力与版式：用户提供《达思全域数据恢复平台系统塔机版DRE-1001新宣传彩页2027.pptx》第11页。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软件能力与版式：用户提供《达思全域数据恢复平台系统塔机版DRE-1001新宣传彩页2027.pptx》第12页。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软件能力与版式：用户提供《达思全域数据恢复平台系统塔机版DRE-1001新宣传彩页2027.pptx》第14页。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软件能力与版式：用户提供《达思全域数据恢复平台系统塔机版DRE-1001新宣传彩页2027.pptx》第15页。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软件能力与版式：用户提供《达思全域数据恢复平台系统塔机版DRE-1001新宣传彩页2027.pptx》第16页。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软件能力与版式：用户提供《达思全域数据恢复平台系统塔机版DRE-1001新宣传彩页2027.pptx》第17页。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软件能力与版式：用户提供《达思全域数据恢复平台系统塔机版DRE-1001新宣传彩页2027.pptx》第19页。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软件能力与版式：用户提供《达思全域数据恢复平台系统塔机版DRE-1001新宣传彩页2027.pptx》第20页。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软件能力与版式：用户提供《达思全域数据恢复平台系统塔机版DRE-1001新宣传彩页2027.pptx》第21页。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软件能力与版式：用户提供《达思全域数据恢复平台系统塔机版DRE-1001新宣传彩页2027.pptx》第22页。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软件能力与版式：用户提供《达思全域数据恢复平台系统塔机版DRE-1001新宣传彩页2027.pptx》第24页。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软件能力与版式：用户提供《达思全域数据恢复平台系统塔机版DRE-1001新宣传彩页2027.pptx》第25页。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源稿中的案例数据为该源稿列举的验证结果，不能解释为任意故障或所有型号的恢复率。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软件能力与版式：用户提供《达思全域数据恢复平台系统塔机版DRE-1001新宣传彩页2027.pptx》第26页。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源稿中的案例数据为该源稿列举的验证结果，不能解释为任意故障或所有型号的恢复率。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软件能力与版式：用户提供《达思全域数据恢复平台系统塔机版DRE-1001新宣传彩页2027.pptx》第27页。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源稿中的案例数据为该源稿列举的验证结果，不能解释为任意故障或所有型号的恢复率。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源稿中的案例数据为该源稿列举的验证结果，不能解释为任意故障或所有型号的恢复率。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软件能力与版式：用户提供《达思全域数据恢复平台系统塔机版DRE-1001新宣传彩页2027.pptx》第29页。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软件能力与版式：用户提供《达思全域数据恢复平台系统塔机版DRE-1001新宣传彩页2027.pptx》第30页。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软件能力与版式：用户提供《达思全域数据恢复平台系统塔机版DRE-1001新宣传彩页2027.pptx》第31页。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软件能力与版式：用户提供《达思全域数据恢复平台系统塔机版DRE-1001新宣传彩页2027.pptx》第32页。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软件能力与版式：用户提供《达思全域数据恢复平台系统塔机版DRE-1001新宣传彩页2027.pptx》第33页。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软件能力与版式：用户提供《达思全域数据恢复平台系统塔机版DRE-1001新宣传彩页2027.pptx》第34页。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软件能力与版式：用户提供《达思全域数据恢复平台系统塔机版DRE-1001新宣传彩页2027.pptx》第35页。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[Sources]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软件能力与版式：用户提供《达思全域数据恢复平台系统塔机版DRE-1001新宣传彩页2027.pptx》第36页。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硬件与PC-3000/DE/SATA SSD模块配置：用户提供《达思硬盘固件及SATA固态硬盘数据恢复专用机DRE-1004宣传彩页_修正版.pdf》第1-8页。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[/Sources]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779cb45d8e4e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de8039e098440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c027d20b5247f4" /></Relationships>
</file>

<file path=ppt/slideLayouts/slideLayout1.xml><?xml version="1.0" encoding="utf-8"?>
<p:sldLayout xmlns:p="http://schemas.openxmlformats.org/presentationml/2006/main" type="blank" preserve="1">
  <p:cSld name="DEFAUL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blank" preserve="1">
  <p:cSld name="LIGHT"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9E5EB7F-E875-403B-9FF2-89D0CF6A4A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480" y="273600"/>
            <a:ext cx="10972440" cy="114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lvl1pPr indent="0" algn="l">
              <a:buNone/>
              <a:defRPr sz="18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8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Click to edit the title text format</a:t>
            </a:r>
            <a:endParaRPr sz="18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862F947-FA83-46CA-8CFA-A2E4A0AE654A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09480" y="1604520"/>
            <a:ext cx="10972440" cy="397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 sz="32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 sz="24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7pPr>
          </a:lstStyle>
          <a:p xmlns:a="http://schemas.openxmlformats.org/drawingml/2006/main"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32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Click to edit the outline text format</a:t>
            </a:r>
            <a:endParaRPr sz="32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24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Second Outline Level</a:t>
            </a:r>
            <a:endParaRPr sz="24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Third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Fourth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Fifth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Sixth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Seventh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</p:sldLayout>
</file>

<file path=ppt/slideLayouts/slideLayout3.xml><?xml version="1.0" encoding="utf-8"?>
<p:sldLayout xmlns:p="http://schemas.openxmlformats.org/presentationml/2006/main" type="blank" preserve="1">
  <p:cSld name="DARK"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523B5DF2-F0E9-40B8-B09E-1BA1AF8172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480" y="273600"/>
            <a:ext cx="10972440" cy="114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lvl1pPr indent="0" algn="l">
              <a:buNone/>
              <a:defRPr sz="18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8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Click to edit the title text format</a:t>
            </a:r>
            <a:endParaRPr sz="18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99BD1CC-8A28-4DE6-8C99-07C692E50274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09480" y="1604520"/>
            <a:ext cx="10972440" cy="397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/>
              <a:buChar char=""/>
              <a:defRPr sz="32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  <a:defRPr sz="24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spcBef>
                <a:spcPts val="850"/>
              </a:spcBef>
              <a:buClr>
                <a:srgbClr val="FFFFFF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  <a:def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defRPr>
            </a:lvl7pPr>
          </a:lstStyle>
          <a:p xmlns:a="http://schemas.openxmlformats.org/drawingml/2006/main"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/>
              <a:buChar char=""/>
            </a:pPr>
            <a:r>
              <a:rPr sz="32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Click to edit the outline text format</a:t>
            </a:r>
            <a:endParaRPr sz="32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sz="24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Second Outline Level</a:t>
            </a:r>
            <a:endParaRPr sz="24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Third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Fourth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Fifth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Sixth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</a:rPr>
              <a:t>Seventh Outline Level</a:t>
            </a:r>
            <a:endParaRPr sz="2000" b="0" u="none">
              <a:solidFill>
                <a:schemeClr val="dk1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a9a6b174994179" /><Relationship Type="http://schemas.openxmlformats.org/officeDocument/2006/relationships/slideLayout" Target="/ppt/slideLayouts/slideLayout1.xml" Id="Re5f967eeee194be4" /><Relationship Type="http://schemas.openxmlformats.org/officeDocument/2006/relationships/slideLayout" Target="/ppt/slideLayouts/slideLayout2.xml" Id="R309365b372324a64" /><Relationship Type="http://schemas.openxmlformats.org/officeDocument/2006/relationships/slideLayout" Target="/ppt/slideLayouts/slideLayout3.xml" Id="R75fe7ab616b24c6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f967eeee194be4"/>
    <p:sldLayoutId xmlns:r="http://schemas.openxmlformats.org/officeDocument/2006/relationships" id="2147483650" r:id="R309365b372324a64"/>
    <p:sldLayoutId xmlns:r="http://schemas.openxmlformats.org/officeDocument/2006/relationships" id="2147483651" r:id="R75fe7ab616b24c63"/>
  </p:sldLayoutIdLst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fe0653dd0b4252" /><Relationship Type="http://schemas.openxmlformats.org/officeDocument/2006/relationships/image" Target="/ppt/media/image.jpeg" Id="R97961b706d414028" /><Relationship Type="http://schemas.openxmlformats.org/officeDocument/2006/relationships/image" Target="/ppt/media/image.png" Id="R58b8d96ebdfc480b" /><Relationship Type="http://schemas.openxmlformats.org/officeDocument/2006/relationships/notesSlide" Target="/ppt/notesSlides/notesSlide1.xml" Id="R11a8d9ebe7474d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196557283a4636" /><Relationship Type="http://schemas.openxmlformats.org/officeDocument/2006/relationships/image" Target="/ppt/media/image2.png" Id="Rf7d3d267c4ac4df3" /><Relationship Type="http://schemas.openxmlformats.org/officeDocument/2006/relationships/notesSlide" Target="/ppt/notesSlides/notesSlide2.xml" Id="R2e5c0d66920042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097237739a4ee6" /><Relationship Type="http://schemas.openxmlformats.org/officeDocument/2006/relationships/image" Target="/ppt/media/image3.png" Id="R04a1f1b26b0a4916" /><Relationship Type="http://schemas.openxmlformats.org/officeDocument/2006/relationships/notesSlide" Target="/ppt/notesSlides/notesSlide3.xml" Id="Rf3869ea91fae48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a2e5f537484021" /><Relationship Type="http://schemas.openxmlformats.org/officeDocument/2006/relationships/notesSlide" Target="/ppt/notesSlides/notesSlide4.xml" Id="R06bd31d3fe2442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5df5d7f0ed124bb6" /><Relationship Type="http://schemas.openxmlformats.org/officeDocument/2006/relationships/notesSlide" Target="/ppt/notesSlides/notesSlide5.xml" Id="R1c2b8d988d1d42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574c0e470f4ba4" /><Relationship Type="http://schemas.openxmlformats.org/officeDocument/2006/relationships/image" Target="/ppt/media/image3.png" Id="R2967f72ee5a64086" /><Relationship Type="http://schemas.openxmlformats.org/officeDocument/2006/relationships/notesSlide" Target="/ppt/notesSlides/notesSlide6.xml" Id="R40f5c989235e4c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80744ddae44fe" /><Relationship Type="http://schemas.openxmlformats.org/officeDocument/2006/relationships/notesSlide" Target="/ppt/notesSlides/notesSlide7.xml" Id="R87979f73987d46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79874f151b429c" /><Relationship Type="http://schemas.openxmlformats.org/officeDocument/2006/relationships/notesSlide" Target="/ppt/notesSlides/notesSlide8.xml" Id="R03786273a0da4b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e313be28a64dd1" /><Relationship Type="http://schemas.openxmlformats.org/officeDocument/2006/relationships/notesSlide" Target="/ppt/notesSlides/notesSlide9.xml" Id="R87b8fc2d5b6a49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52452603e34ccf" /><Relationship Type="http://schemas.openxmlformats.org/officeDocument/2006/relationships/notesSlide" Target="/ppt/notesSlides/notesSlide10.xml" Id="R2c5000e374ad42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5ba520d06479d" /><Relationship Type="http://schemas.openxmlformats.org/officeDocument/2006/relationships/notesSlide" Target="/ppt/notesSlides/notesSlide11.xml" Id="Rb5ca077e611142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2e9184bd4045f5" /><Relationship Type="http://schemas.openxmlformats.org/officeDocument/2006/relationships/image" Target="/ppt/media/image2.jpeg" Id="R9984ef700b13467b" /><Relationship Type="http://schemas.openxmlformats.org/officeDocument/2006/relationships/notesSlide" Target="/ppt/notesSlides/notesSlide12.xml" Id="Ra47d0a3531a4403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01e83c6b84361" /><Relationship Type="http://schemas.openxmlformats.org/officeDocument/2006/relationships/notesSlide" Target="/ppt/notesSlides/notesSlide13.xml" Id="Rca4b8d36f7c9466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18a2cd9c3a46a4" /><Relationship Type="http://schemas.openxmlformats.org/officeDocument/2006/relationships/notesSlide" Target="/ppt/notesSlides/notesSlide14.xml" Id="Rb1dff6eeb0254ff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44cad9ecb4d76" /><Relationship Type="http://schemas.openxmlformats.org/officeDocument/2006/relationships/notesSlide" Target="/ppt/notesSlides/notesSlide15.xml" Id="Rdb5d09802c4d4fe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fa4a87e25a4136" /><Relationship Type="http://schemas.openxmlformats.org/officeDocument/2006/relationships/notesSlide" Target="/ppt/notesSlides/notesSlide16.xml" Id="R87ed53e1933e40b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406b282dac415a" /><Relationship Type="http://schemas.openxmlformats.org/officeDocument/2006/relationships/notesSlide" Target="/ppt/notesSlides/notesSlide17.xml" Id="R153a3ecb084c4dd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20293815f847b9" /><Relationship Type="http://schemas.openxmlformats.org/officeDocument/2006/relationships/notesSlide" Target="/ppt/notesSlides/notesSlide18.xml" Id="Rab11a0f7932442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e542fdda824a98" /><Relationship Type="http://schemas.openxmlformats.org/officeDocument/2006/relationships/notesSlide" Target="/ppt/notesSlides/notesSlide19.xml" Id="R8d9b4d639018405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906ee95da54576" /><Relationship Type="http://schemas.openxmlformats.org/officeDocument/2006/relationships/notesSlide" Target="/ppt/notesSlides/notesSlide20.xml" Id="R60b23d4014c6421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cca6e102044a1a" /><Relationship Type="http://schemas.openxmlformats.org/officeDocument/2006/relationships/image" Target="/ppt/media/image3.jpeg" Id="R6eb3aeb5490c435e" /><Relationship Type="http://schemas.openxmlformats.org/officeDocument/2006/relationships/notesSlide" Target="/ppt/notesSlides/notesSlide21.xml" Id="R7cae5df7370b4c1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8497f5d860e04d23" /><Relationship Type="http://schemas.openxmlformats.org/officeDocument/2006/relationships/notesSlide" Target="/ppt/notesSlides/notesSlide22.xml" Id="Re90bebbf9021414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612a9101b14d56" /><Relationship Type="http://schemas.openxmlformats.org/officeDocument/2006/relationships/notesSlide" Target="/ppt/notesSlides/notesSlide23.xml" Id="Re5da51f635c940f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9529bb250242e6" /><Relationship Type="http://schemas.openxmlformats.org/officeDocument/2006/relationships/notesSlide" Target="/ppt/notesSlides/notesSlide24.xml" Id="Re59e9cf2037247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b44b6799ba4d2a" /><Relationship Type="http://schemas.openxmlformats.org/officeDocument/2006/relationships/notesSlide" Target="/ppt/notesSlides/notesSlide25.xml" Id="Rfa1502bf834241b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c5eed930a44247" /><Relationship Type="http://schemas.openxmlformats.org/officeDocument/2006/relationships/notesSlide" Target="/ppt/notesSlides/notesSlide26.xml" Id="R8f23df2dcf274c3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156289ca43e6444d" /><Relationship Type="http://schemas.openxmlformats.org/officeDocument/2006/relationships/notesSlide" Target="/ppt/notesSlides/notesSlide27.xml" Id="R56324eb3a1a9471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12d31165cc04b89" /><Relationship Type="http://schemas.openxmlformats.org/officeDocument/2006/relationships/notesSlide" Target="/ppt/notesSlides/notesSlide28.xml" Id="Rc2614ec0004c4f8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986fcb982a41af" /><Relationship Type="http://schemas.openxmlformats.org/officeDocument/2006/relationships/notesSlide" Target="/ppt/notesSlides/notesSlide29.xml" Id="R544b929d2682499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38e6a1164b45e8" /><Relationship Type="http://schemas.openxmlformats.org/officeDocument/2006/relationships/notesSlide" Target="/ppt/notesSlides/notesSlide30.xml" Id="R034defc29dc3455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455cc34ea54f08" /><Relationship Type="http://schemas.openxmlformats.org/officeDocument/2006/relationships/notesSlide" Target="/ppt/notesSlides/notesSlide31.xml" Id="R14b99d6e469446c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88cb6a3b664515" /><Relationship Type="http://schemas.openxmlformats.org/officeDocument/2006/relationships/notesSlide" Target="/ppt/notesSlides/notesSlide32.xml" Id="Radbedf0558144d5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4de7998dad45b1" /><Relationship Type="http://schemas.openxmlformats.org/officeDocument/2006/relationships/image" Target="/ppt/media/image4.jpeg" Id="R9910c376ae6a4c6e" /><Relationship Type="http://schemas.openxmlformats.org/officeDocument/2006/relationships/notesSlide" Target="/ppt/notesSlides/notesSlide33.xml" Id="Rbb3fea9641da499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1bec8ce664f0e" /><Relationship Type="http://schemas.openxmlformats.org/officeDocument/2006/relationships/image" Target="/ppt/media/image5.jpeg" Id="R238edf9eb18141b1" /><Relationship Type="http://schemas.openxmlformats.org/officeDocument/2006/relationships/notesSlide" Target="/ppt/notesSlides/notesSlide34.xml" Id="R6ccafcd8a6804bd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864bf654664976" /><Relationship Type="http://schemas.openxmlformats.org/officeDocument/2006/relationships/image" Target="/ppt/media/image6.jpeg" Id="R475c3efbdc014923" /><Relationship Type="http://schemas.openxmlformats.org/officeDocument/2006/relationships/notesSlide" Target="/ppt/notesSlides/notesSlide35.xml" Id="R0a7f319ecf98439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26181446bf45dd" /><Relationship Type="http://schemas.openxmlformats.org/officeDocument/2006/relationships/notesSlide" Target="/ppt/notesSlides/notesSlide36.xml" Id="R6fc5758f86e5418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c1b9f32e904eee" /><Relationship Type="http://schemas.openxmlformats.org/officeDocument/2006/relationships/image" Target="/ppt/media/image4.png" Id="Race97387c2e64bc8" /><Relationship Type="http://schemas.openxmlformats.org/officeDocument/2006/relationships/notesSlide" Target="/ppt/notesSlides/notesSlide37.xml" Id="R75f5bb6fbb64441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647af1145042d5" /><Relationship Type="http://schemas.openxmlformats.org/officeDocument/2006/relationships/image" Target="/ppt/media/image5.png" Id="R47264a0c354747e8" /><Relationship Type="http://schemas.openxmlformats.org/officeDocument/2006/relationships/notesSlide" Target="/ppt/notesSlides/notesSlide38.xml" Id="Rbce3046ae9d84fd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aa3acd341f4157" /><Relationship Type="http://schemas.openxmlformats.org/officeDocument/2006/relationships/notesSlide" Target="/ppt/notesSlides/notesSlide39.xml" Id="Rf9e3105439fc42b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9fbcc927e6b4bd1" /><Relationship Type="http://schemas.openxmlformats.org/officeDocument/2006/relationships/image" Target="/ppt/media/image.jpeg" Id="R2772e9b647b84f44" /><Relationship Type="http://schemas.openxmlformats.org/officeDocument/2006/relationships/image" Target="/ppt/media/image.png" Id="R4da2b99d625743f3" /><Relationship Type="http://schemas.openxmlformats.org/officeDocument/2006/relationships/image" Target="/ppt/media/image7.jpeg" Id="R2a1d053108c04d5f" /><Relationship Type="http://schemas.openxmlformats.org/officeDocument/2006/relationships/notesSlide" Target="/ppt/notesSlides/notesSlide40.xml" Id="Rad414df9bd374c2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 0">
            <a:extLst xmlns:a="http://schemas.openxmlformats.org/drawingml/2006/main">
              <a:ext uri="{FF2B5EF4-FFF2-40B4-BE49-F238E27FC236}">
                <a16:creationId xmlns:a16="http://schemas.microsoft.com/office/drawing/2014/main" id="{7939054D-55F1-4EFB-8759-EAB9C8A8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0"/>
            <a:ext cx="3684600" cy="3684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F2FA"/>
          </a:solidFill>
          <a:ln xmlns:a="http://schemas.openxmlformats.org/drawingml/2006/main" w="12700">
            <a:solidFill>
              <a:srgbClr val="E5F2FA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Shape 1">
            <a:extLst xmlns:a="http://schemas.openxmlformats.org/drawingml/2006/main">
              <a:ext uri="{FF2B5EF4-FFF2-40B4-BE49-F238E27FC236}">
                <a16:creationId xmlns:a16="http://schemas.microsoft.com/office/drawing/2014/main" id="{411E4560-226A-4554-BAC2-55F2B5EA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00600"/>
            <a:ext cx="2057040" cy="20570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Shape 2">
            <a:extLst xmlns:a="http://schemas.openxmlformats.org/drawingml/2006/main">
              <a:ext uri="{FF2B5EF4-FFF2-40B4-BE49-F238E27FC236}">
                <a16:creationId xmlns:a16="http://schemas.microsoft.com/office/drawing/2014/main" id="{43A17177-DF9C-4832-8057-01256669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19600"/>
            <a:ext cx="242280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Text 3">
            <a:extLst xmlns:a="http://schemas.openxmlformats.org/drawingml/2006/main">
              <a:ext uri="{FF2B5EF4-FFF2-40B4-BE49-F238E27FC236}">
                <a16:creationId xmlns:a16="http://schemas.microsoft.com/office/drawing/2014/main" id="{B8020077-8313-433A-AB95-ADE6218E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55960"/>
            <a:ext cx="210276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DRE-1004 2027产品介绍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61b706d414028"/>
          <a:stretch xmlns:a="http://schemas.openxmlformats.org/drawingml/2006/main"/>
        </p:blipFill>
        <p:spPr>
          <a:xfrm xmlns:a="http://schemas.openxmlformats.org/drawingml/2006/main">
            <a:off x="9619560" y="237600"/>
            <a:ext cx="1828440" cy="3654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7" name="Text 4">
            <a:extLst xmlns:a="http://schemas.openxmlformats.org/drawingml/2006/main">
              <a:ext uri="{FF2B5EF4-FFF2-40B4-BE49-F238E27FC236}">
                <a16:creationId xmlns:a16="http://schemas.microsoft.com/office/drawing/2014/main" id="{BF9C8FBF-C23D-4CEE-94E0-B7622480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20" y="914400"/>
            <a:ext cx="56689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6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达思硬盘固件及SATA固态硬盘</a:t>
            </a:r>
            <a:endParaRPr sz="26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Text 5">
            <a:extLst xmlns:a="http://schemas.openxmlformats.org/drawingml/2006/main">
              <a:ext uri="{FF2B5EF4-FFF2-40B4-BE49-F238E27FC236}">
                <a16:creationId xmlns:a16="http://schemas.microsoft.com/office/drawing/2014/main" id="{425B31B5-6B49-4D33-9212-7213F1A6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20" y="1371600"/>
            <a:ext cx="5760360" cy="529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35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数据恢复专用机塔机版</a:t>
            </a:r>
            <a:endParaRPr sz="35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Text 6">
            <a:extLst xmlns:a="http://schemas.openxmlformats.org/drawingml/2006/main">
              <a:ext uri="{FF2B5EF4-FFF2-40B4-BE49-F238E27FC236}">
                <a16:creationId xmlns:a16="http://schemas.microsoft.com/office/drawing/2014/main" id="{DF8804D9-4215-4679-B564-44AB0F193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74960"/>
            <a:ext cx="576036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4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|  D-Recovery Fusion + PC-3000 UDMA</a:t>
            </a:r>
            <a:endParaRPr sz="14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Text 7">
            <a:extLst xmlns:a="http://schemas.openxmlformats.org/drawingml/2006/main">
              <a:ext uri="{FF2B5EF4-FFF2-40B4-BE49-F238E27FC236}">
                <a16:creationId xmlns:a16="http://schemas.microsoft.com/office/drawing/2014/main" id="{0E1C37E5-6393-4DEE-8947-C12AB4FC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359080"/>
            <a:ext cx="58518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以DRE-1001平台为基础，集成固件修复、Data Extractor UDMA与SATA SSD恢复模块，贯通底层修复和全域数据恢复。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Shape 8">
            <a:extLst xmlns:a="http://schemas.openxmlformats.org/drawingml/2006/main">
              <a:ext uri="{FF2B5EF4-FFF2-40B4-BE49-F238E27FC236}">
                <a16:creationId xmlns:a16="http://schemas.microsoft.com/office/drawing/2014/main" id="{1D6ECEBD-0C6D-4A70-84D2-E6B5C087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871360"/>
            <a:ext cx="1078560" cy="3286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Text 9">
            <a:extLst xmlns:a="http://schemas.openxmlformats.org/drawingml/2006/main">
              <a:ext uri="{FF2B5EF4-FFF2-40B4-BE49-F238E27FC236}">
                <a16:creationId xmlns:a16="http://schemas.microsoft.com/office/drawing/2014/main" id="{E143E7BD-2BA9-478B-ADAF-BCCE5F7E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160" y="2889360"/>
            <a:ext cx="93240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硬盘固件修复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Shape 10">
            <a:extLst xmlns:a="http://schemas.openxmlformats.org/drawingml/2006/main">
              <a:ext uri="{FF2B5EF4-FFF2-40B4-BE49-F238E27FC236}">
                <a16:creationId xmlns:a16="http://schemas.microsoft.com/office/drawing/2014/main" id="{D5A4247B-2B9F-476E-A7FA-FD631D08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2871360"/>
            <a:ext cx="1078560" cy="3286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12700">
            <a:solidFill>
              <a:srgbClr val="EAF8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Text 11">
            <a:extLst xmlns:a="http://schemas.openxmlformats.org/drawingml/2006/main">
              <a:ext uri="{FF2B5EF4-FFF2-40B4-BE49-F238E27FC236}">
                <a16:creationId xmlns:a16="http://schemas.microsoft.com/office/drawing/2014/main" id="{5D3248D8-4979-4483-8956-A7A130CC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7600" y="2889360"/>
            <a:ext cx="93240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SATA SSD恢复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Shape 12">
            <a:extLst xmlns:a="http://schemas.openxmlformats.org/drawingml/2006/main">
              <a:ext uri="{FF2B5EF4-FFF2-40B4-BE49-F238E27FC236}">
                <a16:creationId xmlns:a16="http://schemas.microsoft.com/office/drawing/2014/main" id="{06B6BE17-19AD-4863-AFB4-58ABB810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871360"/>
            <a:ext cx="1078560" cy="3286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EEFD"/>
          </a:solidFill>
          <a:ln xmlns:a="http://schemas.openxmlformats.org/drawingml/2006/main" w="12700">
            <a:solidFill>
              <a:srgbClr val="F0EEFD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Text 13">
            <a:extLst xmlns:a="http://schemas.openxmlformats.org/drawingml/2006/main">
              <a:ext uri="{FF2B5EF4-FFF2-40B4-BE49-F238E27FC236}">
                <a16:creationId xmlns:a16="http://schemas.microsoft.com/office/drawing/2014/main" id="{6C3309AB-EB58-4C23-B8C1-D45F00C2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2040" y="2889360"/>
            <a:ext cx="93240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故障介质镜像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Shape 14">
            <a:extLst xmlns:a="http://schemas.openxmlformats.org/drawingml/2006/main">
              <a:ext uri="{FF2B5EF4-FFF2-40B4-BE49-F238E27FC236}">
                <a16:creationId xmlns:a16="http://schemas.microsoft.com/office/drawing/2014/main" id="{FC2D3CE1-1DDB-4FCE-8C78-B08F0117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871360"/>
            <a:ext cx="1078560" cy="3286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5E8"/>
          </a:solidFill>
          <a:ln xmlns:a="http://schemas.openxmlformats.org/drawingml/2006/main" w="12700">
            <a:solidFill>
              <a:srgbClr val="FFF5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Text 15">
            <a:extLst xmlns:a="http://schemas.openxmlformats.org/drawingml/2006/main">
              <a:ext uri="{FF2B5EF4-FFF2-40B4-BE49-F238E27FC236}">
                <a16:creationId xmlns:a16="http://schemas.microsoft.com/office/drawing/2014/main" id="{E6306179-0E53-4ACE-B77C-0316425D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2889360"/>
            <a:ext cx="93240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全域存储恢复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Shape 16">
            <a:extLst xmlns:a="http://schemas.openxmlformats.org/drawingml/2006/main">
              <a:ext uri="{FF2B5EF4-FFF2-40B4-BE49-F238E27FC236}">
                <a16:creationId xmlns:a16="http://schemas.microsoft.com/office/drawing/2014/main" id="{FF80D321-D123-4123-A60D-BA5AA1B5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841320"/>
            <a:ext cx="4800240" cy="4480200"/>
          </a:xfrm>
          <a:prstGeom xmlns:a="http://schemas.openxmlformats.org/drawingml/2006/main" prst="roundRect">
            <a:avLst>
              <a:gd name="adj" fmla="val 36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blurRad="19080" dist="9673" dir="2700000" sx="100000" sy="100000" kx="0" ky="0" algn="bl" rotWithShape="0">
              <a:srgbClr val="7998B8">
                <a:alpha val="1800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3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8d96ebdfc480b"/>
          <a:stretch xmlns:a="http://schemas.openxmlformats.org/drawingml/2006/main"/>
        </p:blipFill>
        <p:spPr>
          <a:xfrm xmlns:a="http://schemas.openxmlformats.org/drawingml/2006/main">
            <a:off x="6830640" y="1473644"/>
            <a:ext cx="4580640" cy="3215192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31" name="Shape 17">
            <a:extLst xmlns:a="http://schemas.openxmlformats.org/drawingml/2006/main">
              <a:ext uri="{FF2B5EF4-FFF2-40B4-BE49-F238E27FC236}">
                <a16:creationId xmlns:a16="http://schemas.microsoft.com/office/drawing/2014/main" id="{48D83BB7-1482-4C45-8A1D-95D5EFDB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2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blurRad="241935120" dist="129031920" dir="0" sx="100000" sy="100000" kx="0" ky="0" algn="bl" rotWithShape="0">
              <a:srgbClr val="7998B8"/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Text 18">
            <a:extLst xmlns:a="http://schemas.openxmlformats.org/drawingml/2006/main">
              <a:ext uri="{FF2B5EF4-FFF2-40B4-BE49-F238E27FC236}">
                <a16:creationId xmlns:a16="http://schemas.microsoft.com/office/drawing/2014/main" id="{2C4C45B6-AB5F-4725-8114-77F7AD725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4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16C/24T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Text 19">
            <a:extLst xmlns:a="http://schemas.openxmlformats.org/drawingml/2006/main">
              <a:ext uri="{FF2B5EF4-FFF2-40B4-BE49-F238E27FC236}">
                <a16:creationId xmlns:a16="http://schemas.microsoft.com/office/drawing/2014/main" id="{B47AC5EC-2F1F-4419-B861-EEAFC87C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4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Intel Core i9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Shape 20">
            <a:extLst xmlns:a="http://schemas.openxmlformats.org/drawingml/2006/main">
              <a:ext uri="{FF2B5EF4-FFF2-40B4-BE49-F238E27FC236}">
                <a16:creationId xmlns:a16="http://schemas.microsoft.com/office/drawing/2014/main" id="{CC90C09C-9210-4A85-988D-121202D3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60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21">
            <a:extLst xmlns:a="http://schemas.openxmlformats.org/drawingml/2006/main">
              <a:ext uri="{FF2B5EF4-FFF2-40B4-BE49-F238E27FC236}">
                <a16:creationId xmlns:a16="http://schemas.microsoft.com/office/drawing/2014/main" id="{67980B9E-55D6-4E8A-9643-D3572DDCD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64GB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Text 22">
            <a:extLst xmlns:a="http://schemas.openxmlformats.org/drawingml/2006/main">
              <a:ext uri="{FF2B5EF4-FFF2-40B4-BE49-F238E27FC236}">
                <a16:creationId xmlns:a16="http://schemas.microsoft.com/office/drawing/2014/main" id="{23344FE9-C865-4AE7-A574-12622036B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DDR5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内存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Shape 23">
            <a:extLst xmlns:a="http://schemas.openxmlformats.org/drawingml/2006/main">
              <a:ext uri="{FF2B5EF4-FFF2-40B4-BE49-F238E27FC236}">
                <a16:creationId xmlns:a16="http://schemas.microsoft.com/office/drawing/2014/main" id="{43757B33-75A9-46E1-9818-EA696770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" name="Text 24">
            <a:extLst xmlns:a="http://schemas.openxmlformats.org/drawingml/2006/main">
              <a:ext uri="{FF2B5EF4-FFF2-40B4-BE49-F238E27FC236}">
                <a16:creationId xmlns:a16="http://schemas.microsoft.com/office/drawing/2014/main" id="{E5B4985C-77AB-4823-B29C-201BB33AA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528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9+2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" name="Text 25">
            <a:extLst xmlns:a="http://schemas.openxmlformats.org/drawingml/2006/main">
              <a:ext uri="{FF2B5EF4-FFF2-40B4-BE49-F238E27FC236}">
                <a16:creationId xmlns:a16="http://schemas.microsoft.com/office/drawing/2014/main" id="{8702D2EA-9B16-4C75-9DBD-7EA4F56C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528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专业接入通道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Shape 26">
            <a:extLst xmlns:a="http://schemas.openxmlformats.org/drawingml/2006/main">
              <a:ext uri="{FF2B5EF4-FFF2-40B4-BE49-F238E27FC236}">
                <a16:creationId xmlns:a16="http://schemas.microsoft.com/office/drawing/2014/main" id="{3B162141-7D9B-40CC-A742-ADBADE55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64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" name="Text 27">
            <a:extLst xmlns:a="http://schemas.openxmlformats.org/drawingml/2006/main">
              <a:ext uri="{FF2B5EF4-FFF2-40B4-BE49-F238E27FC236}">
                <a16:creationId xmlns:a16="http://schemas.microsoft.com/office/drawing/2014/main" id="{4F583756-0824-4352-8AE7-CD301D13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16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20+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Text 28">
            <a:extLst xmlns:a="http://schemas.openxmlformats.org/drawingml/2006/main">
              <a:ext uri="{FF2B5EF4-FFF2-40B4-BE49-F238E27FC236}">
                <a16:creationId xmlns:a16="http://schemas.microsoft.com/office/drawing/2014/main" id="{738DD0B0-B524-461A-802E-825C8DF1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16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" name="Shape 29">
            <a:extLst xmlns:a="http://schemas.openxmlformats.org/drawingml/2006/main">
              <a:ext uri="{FF2B5EF4-FFF2-40B4-BE49-F238E27FC236}">
                <a16:creationId xmlns:a16="http://schemas.microsoft.com/office/drawing/2014/main" id="{681B5816-6278-4244-A024-7F96BE62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52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" name="Text 30">
            <a:extLst xmlns:a="http://schemas.openxmlformats.org/drawingml/2006/main">
              <a:ext uri="{FF2B5EF4-FFF2-40B4-BE49-F238E27FC236}">
                <a16:creationId xmlns:a16="http://schemas.microsoft.com/office/drawing/2014/main" id="{7EA6AE6E-8735-441F-81D6-D6799B8F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68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18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Text 31">
            <a:extLst xmlns:a="http://schemas.openxmlformats.org/drawingml/2006/main">
              <a:ext uri="{FF2B5EF4-FFF2-40B4-BE49-F238E27FC236}">
                <a16:creationId xmlns:a16="http://schemas.microsoft.com/office/drawing/2014/main" id="{FD7F7040-5C01-41E3-8137-DC812E80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68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模式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Shape 32">
            <a:extLst xmlns:a="http://schemas.openxmlformats.org/drawingml/2006/main">
              <a:ext uri="{FF2B5EF4-FFF2-40B4-BE49-F238E27FC236}">
                <a16:creationId xmlns:a16="http://schemas.microsoft.com/office/drawing/2014/main" id="{B6A4C39C-D36F-407C-A248-209002A3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040" y="5120640"/>
            <a:ext cx="16912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Text 33">
            <a:extLst xmlns:a="http://schemas.openxmlformats.org/drawingml/2006/main">
              <a:ext uri="{FF2B5EF4-FFF2-40B4-BE49-F238E27FC236}">
                <a16:creationId xmlns:a16="http://schemas.microsoft.com/office/drawing/2014/main" id="{9D58A2E6-A8C2-4234-88D3-1E46BBB0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6560" y="5193720"/>
            <a:ext cx="13986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UDMA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Text 34">
            <a:extLst xmlns:a="http://schemas.openxmlformats.org/drawingml/2006/main">
              <a:ext uri="{FF2B5EF4-FFF2-40B4-BE49-F238E27FC236}">
                <a16:creationId xmlns:a16="http://schemas.microsoft.com/office/drawing/2014/main" id="{4EB93814-C93E-409B-B5CB-230F30C7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6560" y="5523120"/>
            <a:ext cx="13986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固件修复与DE镜像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Shape 35">
            <a:extLst xmlns:a="http://schemas.openxmlformats.org/drawingml/2006/main">
              <a:ext uri="{FF2B5EF4-FFF2-40B4-BE49-F238E27FC236}">
                <a16:creationId xmlns:a16="http://schemas.microsoft.com/office/drawing/2014/main" id="{9631C730-E5AE-46AD-8C63-786CB6E3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Text 36">
            <a:extLst xmlns:a="http://schemas.openxmlformats.org/drawingml/2006/main">
              <a:ext uri="{FF2B5EF4-FFF2-40B4-BE49-F238E27FC236}">
                <a16:creationId xmlns:a16="http://schemas.microsoft.com/office/drawing/2014/main" id="{4D1FA0FD-C0EC-47FA-8D32-1A41BAF9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45716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达思科技产品资料｜DRE-1004 2027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Shape 37">
            <a:extLst xmlns:a="http://schemas.openxmlformats.org/drawingml/2006/main">
              <a:ext uri="{FF2B5EF4-FFF2-40B4-BE49-F238E27FC236}">
                <a16:creationId xmlns:a16="http://schemas.microsoft.com/office/drawing/2014/main" id="{5B5EF2CF-D178-4F9C-AB0D-DD4FB2C7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" name="Text 38">
            <a:extLst xmlns:a="http://schemas.openxmlformats.org/drawingml/2006/main">
              <a:ext uri="{FF2B5EF4-FFF2-40B4-BE49-F238E27FC236}">
                <a16:creationId xmlns:a16="http://schemas.microsoft.com/office/drawing/2014/main" id="{535FE8F0-5362-432D-A364-ED22C2F3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173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Shape 0">
            <a:extLst xmlns:a="http://schemas.openxmlformats.org/drawingml/2006/main">
              <a:ext uri="{FF2B5EF4-FFF2-40B4-BE49-F238E27FC236}">
                <a16:creationId xmlns:a16="http://schemas.microsoft.com/office/drawing/2014/main" id="{115A2C73-2541-4DF9-983B-77DB073B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" name="Shape 1">
            <a:extLst xmlns:a="http://schemas.openxmlformats.org/drawingml/2006/main">
              <a:ext uri="{FF2B5EF4-FFF2-40B4-BE49-F238E27FC236}">
                <a16:creationId xmlns:a16="http://schemas.microsoft.com/office/drawing/2014/main" id="{CF336F47-A2AF-418B-8F9F-1D6C2D0F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Shape 2">
            <a:extLst xmlns:a="http://schemas.openxmlformats.org/drawingml/2006/main">
              <a:ext uri="{FF2B5EF4-FFF2-40B4-BE49-F238E27FC236}">
                <a16:creationId xmlns:a16="http://schemas.microsoft.com/office/drawing/2014/main" id="{A4D20CFA-C5F7-4B7A-93B7-664DFD4F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Text 3">
            <a:extLst xmlns:a="http://schemas.openxmlformats.org/drawingml/2006/main">
              <a:ext uri="{FF2B5EF4-FFF2-40B4-BE49-F238E27FC236}">
                <a16:creationId xmlns:a16="http://schemas.microsoft.com/office/drawing/2014/main" id="{30A47C1A-76A1-4586-A732-FB58EAE0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DRE-1004产品价值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Text 4">
            <a:extLst xmlns:a="http://schemas.openxmlformats.org/drawingml/2006/main">
              <a:ext uri="{FF2B5EF4-FFF2-40B4-BE49-F238E27FC236}">
                <a16:creationId xmlns:a16="http://schemas.microsoft.com/office/drawing/2014/main" id="{528B868E-3E07-4479-AF70-B9B0257B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" name="Shape 5">
            <a:extLst xmlns:a="http://schemas.openxmlformats.org/drawingml/2006/main">
              <a:ext uri="{FF2B5EF4-FFF2-40B4-BE49-F238E27FC236}">
                <a16:creationId xmlns:a16="http://schemas.microsoft.com/office/drawing/2014/main" id="{0FC2A68D-87D4-46F4-B7BF-7CC5733C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" name="Shape 6">
            <a:extLst xmlns:a="http://schemas.openxmlformats.org/drawingml/2006/main">
              <a:ext uri="{FF2B5EF4-FFF2-40B4-BE49-F238E27FC236}">
                <a16:creationId xmlns:a16="http://schemas.microsoft.com/office/drawing/2014/main" id="{E1F76A89-9524-44B9-9F14-FE04CEEB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" name="Text 7">
            <a:extLst xmlns:a="http://schemas.openxmlformats.org/drawingml/2006/main">
              <a:ext uri="{FF2B5EF4-FFF2-40B4-BE49-F238E27FC236}">
                <a16:creationId xmlns:a16="http://schemas.microsoft.com/office/drawing/2014/main" id="{53F19942-58F7-45F7-9BAC-F42FFFA1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" name="Shape 8">
            <a:extLst xmlns:a="http://schemas.openxmlformats.org/drawingml/2006/main">
              <a:ext uri="{FF2B5EF4-FFF2-40B4-BE49-F238E27FC236}">
                <a16:creationId xmlns:a16="http://schemas.microsoft.com/office/drawing/2014/main" id="{15E08441-E5A8-46AC-A980-8E06ACBE5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" name="Text 9">
            <a:extLst xmlns:a="http://schemas.openxmlformats.org/drawingml/2006/main">
              <a:ext uri="{FF2B5EF4-FFF2-40B4-BE49-F238E27FC236}">
                <a16:creationId xmlns:a16="http://schemas.microsoft.com/office/drawing/2014/main" id="{678D0025-1D49-4FF8-A49E-37FA3E34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" name="Text 10">
            <a:extLst xmlns:a="http://schemas.openxmlformats.org/drawingml/2006/main">
              <a:ext uri="{FF2B5EF4-FFF2-40B4-BE49-F238E27FC236}">
                <a16:creationId xmlns:a16="http://schemas.microsoft.com/office/drawing/2014/main" id="{98A26FE5-8207-463C-9DD7-1CDAA1B6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一台DRE-1004，贯通底层修复与全域恢复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" name="Text 11">
            <a:extLst xmlns:a="http://schemas.openxmlformats.org/drawingml/2006/main">
              <a:ext uri="{FF2B5EF4-FFF2-40B4-BE49-F238E27FC236}">
                <a16:creationId xmlns:a16="http://schemas.microsoft.com/office/drawing/2014/main" id="{0EF94804-7024-464C-AF09-FA24FB97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DRE-1001平台能力叠加PC-3000 UDMA与Data Extractor UDMA，覆盖故障介质到业务数据。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Shape 12">
            <a:extLst xmlns:a="http://schemas.openxmlformats.org/drawingml/2006/main">
              <a:ext uri="{FF2B5EF4-FFF2-40B4-BE49-F238E27FC236}">
                <a16:creationId xmlns:a16="http://schemas.microsoft.com/office/drawing/2014/main" id="{22BDE651-522C-46A6-AEC7-FBC891F1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5760360" cy="3062880"/>
          </a:xfrm>
          <a:prstGeom xmlns:a="http://schemas.openxmlformats.org/drawingml/2006/main" prst="roundRect">
            <a:avLst>
              <a:gd name="adj" fmla="val 53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d3d267c4ac4df3"/>
          <a:stretch xmlns:a="http://schemas.openxmlformats.org/drawingml/2006/main"/>
        </p:blipFill>
        <p:spPr>
          <a:xfrm xmlns:a="http://schemas.openxmlformats.org/drawingml/2006/main">
            <a:off x="704160" y="2325026"/>
            <a:ext cx="5540760" cy="1796108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67" name="Shape 13">
            <a:extLst xmlns:a="http://schemas.openxmlformats.org/drawingml/2006/main">
              <a:ext uri="{FF2B5EF4-FFF2-40B4-BE49-F238E27FC236}">
                <a16:creationId xmlns:a16="http://schemas.microsoft.com/office/drawing/2014/main" id="{05AC58F9-2D04-474D-9DB0-A72FF5C9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99160"/>
            <a:ext cx="2422800" cy="95976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0A2B57"/>
          </a:solidFill>
          <a:ln xmlns:a="http://schemas.openxmlformats.org/drawingml/2006/main" w="12700">
            <a:solidFill>
              <a:srgbClr val="0A2B57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" name="Text 14">
            <a:extLst xmlns:a="http://schemas.openxmlformats.org/drawingml/2006/main">
              <a:ext uri="{FF2B5EF4-FFF2-40B4-BE49-F238E27FC236}">
                <a16:creationId xmlns:a16="http://schemas.microsoft.com/office/drawing/2014/main" id="{FC5804BE-150A-4238-8F0F-4FB617AB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200" y="3127320"/>
            <a:ext cx="1992960" cy="566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8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固件修复与镜像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8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全域数据恢复平台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" name="Shape 15">
            <a:extLst xmlns:a="http://schemas.openxmlformats.org/drawingml/2006/main">
              <a:ext uri="{FF2B5EF4-FFF2-40B4-BE49-F238E27FC236}">
                <a16:creationId xmlns:a16="http://schemas.microsoft.com/office/drawing/2014/main" id="{E4704FBD-9703-4918-8DF0-010B042B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1691640"/>
            <a:ext cx="221256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" name="Shape 16">
            <a:extLst xmlns:a="http://schemas.openxmlformats.org/drawingml/2006/main">
              <a:ext uri="{FF2B5EF4-FFF2-40B4-BE49-F238E27FC236}">
                <a16:creationId xmlns:a16="http://schemas.microsoft.com/office/drawing/2014/main" id="{FFCEDBB8-518A-40DE-9FBD-66C14839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" name="Text 17">
            <a:extLst xmlns:a="http://schemas.openxmlformats.org/drawingml/2006/main">
              <a:ext uri="{FF2B5EF4-FFF2-40B4-BE49-F238E27FC236}">
                <a16:creationId xmlns:a16="http://schemas.microsoft.com/office/drawing/2014/main" id="{FC116D82-B58D-45A5-8EFA-1C5C83C1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FW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" name="Text 18">
            <a:extLst xmlns:a="http://schemas.openxmlformats.org/drawingml/2006/main">
              <a:ext uri="{FF2B5EF4-FFF2-40B4-BE49-F238E27FC236}">
                <a16:creationId xmlns:a16="http://schemas.microsoft.com/office/drawing/2014/main" id="{9C806D5D-5625-477C-B2EF-AF29E10F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185616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固件修复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" name="Text 19">
            <a:extLst xmlns:a="http://schemas.openxmlformats.org/drawingml/2006/main">
              <a:ext uri="{FF2B5EF4-FFF2-40B4-BE49-F238E27FC236}">
                <a16:creationId xmlns:a16="http://schemas.microsoft.com/office/drawing/2014/main" id="{0055511F-0BD8-4BBC-A132-1E71D09B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360" y="2331720"/>
            <a:ext cx="175536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底层诊断、固件访问与必要修复。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" name="Shape 20">
            <a:extLst xmlns:a="http://schemas.openxmlformats.org/drawingml/2006/main">
              <a:ext uri="{FF2B5EF4-FFF2-40B4-BE49-F238E27FC236}">
                <a16:creationId xmlns:a16="http://schemas.microsoft.com/office/drawing/2014/main" id="{29771C79-B94A-4F87-B580-46F440F7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9280" y="1691640"/>
            <a:ext cx="221256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" name="Shape 21">
            <a:extLst xmlns:a="http://schemas.openxmlformats.org/drawingml/2006/main">
              <a:ext uri="{FF2B5EF4-FFF2-40B4-BE49-F238E27FC236}">
                <a16:creationId xmlns:a16="http://schemas.microsoft.com/office/drawing/2014/main" id="{F607D377-9A28-46C0-AE59-B60A3989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16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" name="Text 22">
            <a:extLst xmlns:a="http://schemas.openxmlformats.org/drawingml/2006/main">
              <a:ext uri="{FF2B5EF4-FFF2-40B4-BE49-F238E27FC236}">
                <a16:creationId xmlns:a16="http://schemas.microsoft.com/office/drawing/2014/main" id="{A648E567-D8D5-4136-8364-ACE5EC9E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16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DE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" name="Text 23">
            <a:extLst xmlns:a="http://schemas.openxmlformats.org/drawingml/2006/main">
              <a:ext uri="{FF2B5EF4-FFF2-40B4-BE49-F238E27FC236}">
                <a16:creationId xmlns:a16="http://schemas.microsoft.com/office/drawing/2014/main" id="{C6E02EB7-8AE6-4EBD-95FF-BFA6C14A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8800" y="185616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故障盘镜像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" name="Text 24">
            <a:extLst xmlns:a="http://schemas.openxmlformats.org/drawingml/2006/main">
              <a:ext uri="{FF2B5EF4-FFF2-40B4-BE49-F238E27FC236}">
                <a16:creationId xmlns:a16="http://schemas.microsoft.com/office/drawing/2014/main" id="{DDCAB17A-2CEE-4E4C-9CDA-0EC5FD24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7880" y="2331720"/>
            <a:ext cx="175536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分头读取、坏区处理和关键文件提取。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" name="Shape 25">
            <a:extLst xmlns:a="http://schemas.openxmlformats.org/drawingml/2006/main">
              <a:ext uri="{FF2B5EF4-FFF2-40B4-BE49-F238E27FC236}">
                <a16:creationId xmlns:a16="http://schemas.microsoft.com/office/drawing/2014/main" id="{7B7A8FBA-39AE-41CC-9E41-D0293E36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3273480"/>
            <a:ext cx="221256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Shape 26">
            <a:extLst xmlns:a="http://schemas.openxmlformats.org/drawingml/2006/main">
              <a:ext uri="{FF2B5EF4-FFF2-40B4-BE49-F238E27FC236}">
                <a16:creationId xmlns:a16="http://schemas.microsoft.com/office/drawing/2014/main" id="{10F6B8B6-D2CE-43AE-ADAB-10DD8A4A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4563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" name="Text 27">
            <a:extLst xmlns:a="http://schemas.openxmlformats.org/drawingml/2006/main">
              <a:ext uri="{FF2B5EF4-FFF2-40B4-BE49-F238E27FC236}">
                <a16:creationId xmlns:a16="http://schemas.microsoft.com/office/drawing/2014/main" id="{02EB8B2B-9603-45E4-AFCF-5FA7E191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4657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SSD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" name="Text 28">
            <a:extLst xmlns:a="http://schemas.openxmlformats.org/drawingml/2006/main">
              <a:ext uri="{FF2B5EF4-FFF2-40B4-BE49-F238E27FC236}">
                <a16:creationId xmlns:a16="http://schemas.microsoft.com/office/drawing/2014/main" id="{FDACF429-6E3A-4E12-A5C8-69B6DD93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343800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SATA恢复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" name="Text 29">
            <a:extLst xmlns:a="http://schemas.openxmlformats.org/drawingml/2006/main">
              <a:ext uri="{FF2B5EF4-FFF2-40B4-BE49-F238E27FC236}">
                <a16:creationId xmlns:a16="http://schemas.microsoft.com/office/drawing/2014/main" id="{8DA1E4E4-2770-43EE-BFAD-A6B9731B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360" y="3913560"/>
            <a:ext cx="175536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主控适配、微码加载与翻译器重建。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" name="Shape 30">
            <a:extLst xmlns:a="http://schemas.openxmlformats.org/drawingml/2006/main">
              <a:ext uri="{FF2B5EF4-FFF2-40B4-BE49-F238E27FC236}">
                <a16:creationId xmlns:a16="http://schemas.microsoft.com/office/drawing/2014/main" id="{80C6B4FF-4C59-41F3-9320-EF737826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9280" y="3273480"/>
            <a:ext cx="221256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" name="Shape 31">
            <a:extLst xmlns:a="http://schemas.openxmlformats.org/drawingml/2006/main">
              <a:ext uri="{FF2B5EF4-FFF2-40B4-BE49-F238E27FC236}">
                <a16:creationId xmlns:a16="http://schemas.microsoft.com/office/drawing/2014/main" id="{0A852814-FCFD-4321-BCBD-F7EE3B44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160" y="34563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" name="Text 32">
            <a:extLst xmlns:a="http://schemas.openxmlformats.org/drawingml/2006/main">
              <a:ext uri="{FF2B5EF4-FFF2-40B4-BE49-F238E27FC236}">
                <a16:creationId xmlns:a16="http://schemas.microsoft.com/office/drawing/2014/main" id="{488B20CE-FF36-4200-B472-9BA6FC15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160" y="34657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DF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Text 33">
            <a:extLst xmlns:a="http://schemas.openxmlformats.org/drawingml/2006/main">
              <a:ext uri="{FF2B5EF4-FFF2-40B4-BE49-F238E27FC236}">
                <a16:creationId xmlns:a16="http://schemas.microsoft.com/office/drawing/2014/main" id="{F50BE475-7012-4694-AAD0-4945EF2E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8800" y="343800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平台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" name="Text 34">
            <a:extLst xmlns:a="http://schemas.openxmlformats.org/drawingml/2006/main">
              <a:ext uri="{FF2B5EF4-FFF2-40B4-BE49-F238E27FC236}">
                <a16:creationId xmlns:a16="http://schemas.microsoft.com/office/drawing/2014/main" id="{B18C2818-DF6C-40ED-B9C3-6308805F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7880" y="3913560"/>
            <a:ext cx="175536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文件系统与RAID、NAS及虚拟化、企业存储恢复。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" name="Shape 35">
            <a:extLst xmlns:a="http://schemas.openxmlformats.org/drawingml/2006/main">
              <a:ext uri="{FF2B5EF4-FFF2-40B4-BE49-F238E27FC236}">
                <a16:creationId xmlns:a16="http://schemas.microsoft.com/office/drawing/2014/main" id="{481A7AD3-6450-4102-B4B8-0052D8C7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74920"/>
            <a:ext cx="21394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" name="Shape 36">
            <a:extLst xmlns:a="http://schemas.openxmlformats.org/drawingml/2006/main">
              <a:ext uri="{FF2B5EF4-FFF2-40B4-BE49-F238E27FC236}">
                <a16:creationId xmlns:a16="http://schemas.microsoft.com/office/drawing/2014/main" id="{1339E2E6-E1C8-45D1-A3E7-1C76FB4A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60" y="52210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" name="Text 37">
            <a:extLst xmlns:a="http://schemas.openxmlformats.org/drawingml/2006/main">
              <a:ext uri="{FF2B5EF4-FFF2-40B4-BE49-F238E27FC236}">
                <a16:creationId xmlns:a16="http://schemas.microsoft.com/office/drawing/2014/main" id="{FCE099E2-E681-483F-B038-0854CBEC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60" y="523044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" name="Text 38">
            <a:extLst xmlns:a="http://schemas.openxmlformats.org/drawingml/2006/main">
              <a:ext uri="{FF2B5EF4-FFF2-40B4-BE49-F238E27FC236}">
                <a16:creationId xmlns:a16="http://schemas.microsoft.com/office/drawing/2014/main" id="{A7613982-4C91-4E43-9D25-19C6443D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640" y="5166360"/>
            <a:ext cx="1517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预检修复</a:t>
            </a:r>
            <a:endParaRPr sz="11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Text 39">
            <a:extLst xmlns:a="http://schemas.openxmlformats.org/drawingml/2006/main">
              <a:ext uri="{FF2B5EF4-FFF2-40B4-BE49-F238E27FC236}">
                <a16:creationId xmlns:a16="http://schemas.microsoft.com/office/drawing/2014/main" id="{E40C9614-07F1-4CF4-9EED-3217E797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640" y="5431680"/>
            <a:ext cx="151740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固件与访问</a:t>
            </a:r>
            <a:endParaRPr sz="8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" name="Shape 40">
            <a:extLst xmlns:a="http://schemas.openxmlformats.org/drawingml/2006/main">
              <a:ext uri="{FF2B5EF4-FFF2-40B4-BE49-F238E27FC236}">
                <a16:creationId xmlns:a16="http://schemas.microsoft.com/office/drawing/2014/main" id="{067437D6-1F35-4AA2-9806-1C796805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640" y="5074920"/>
            <a:ext cx="21394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" name="Shape 41">
            <a:extLst xmlns:a="http://schemas.openxmlformats.org/drawingml/2006/main">
              <a:ext uri="{FF2B5EF4-FFF2-40B4-BE49-F238E27FC236}">
                <a16:creationId xmlns:a16="http://schemas.microsoft.com/office/drawing/2014/main" id="{71907C7D-D485-4808-B0AD-7D456D7C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52210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" name="Text 42">
            <a:extLst xmlns:a="http://schemas.openxmlformats.org/drawingml/2006/main">
              <a:ext uri="{FF2B5EF4-FFF2-40B4-BE49-F238E27FC236}">
                <a16:creationId xmlns:a16="http://schemas.microsoft.com/office/drawing/2014/main" id="{5ABE6ABC-2490-4514-BC9D-31E0C15E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523044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" name="Text 43">
            <a:extLst xmlns:a="http://schemas.openxmlformats.org/drawingml/2006/main">
              <a:ext uri="{FF2B5EF4-FFF2-40B4-BE49-F238E27FC236}">
                <a16:creationId xmlns:a16="http://schemas.microsoft.com/office/drawing/2014/main" id="{64E724EA-53D2-4CD4-8579-0AFC7299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920" y="5166360"/>
            <a:ext cx="1517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镜像采集</a:t>
            </a:r>
            <a:endParaRPr sz="11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" name="Text 44">
            <a:extLst xmlns:a="http://schemas.openxmlformats.org/drawingml/2006/main">
              <a:ext uri="{FF2B5EF4-FFF2-40B4-BE49-F238E27FC236}">
                <a16:creationId xmlns:a16="http://schemas.microsoft.com/office/drawing/2014/main" id="{A232D721-5A55-4C4D-8341-2EB9E208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920" y="5431680"/>
            <a:ext cx="151740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容错与校验</a:t>
            </a:r>
            <a:endParaRPr sz="8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" name="Shape 45">
            <a:extLst xmlns:a="http://schemas.openxmlformats.org/drawingml/2006/main">
              <a:ext uri="{FF2B5EF4-FFF2-40B4-BE49-F238E27FC236}">
                <a16:creationId xmlns:a16="http://schemas.microsoft.com/office/drawing/2014/main" id="{0DB47FC9-0A54-4298-AF29-94CF74E9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560" y="5074920"/>
            <a:ext cx="21394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" name="Shape 46">
            <a:extLst xmlns:a="http://schemas.openxmlformats.org/drawingml/2006/main">
              <a:ext uri="{FF2B5EF4-FFF2-40B4-BE49-F238E27FC236}">
                <a16:creationId xmlns:a16="http://schemas.microsoft.com/office/drawing/2014/main" id="{1CF52897-34B7-4625-B3C6-A17736B2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52210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" name="Text 47">
            <a:extLst xmlns:a="http://schemas.openxmlformats.org/drawingml/2006/main">
              <a:ext uri="{FF2B5EF4-FFF2-40B4-BE49-F238E27FC236}">
                <a16:creationId xmlns:a16="http://schemas.microsoft.com/office/drawing/2014/main" id="{C4366C08-7644-4FFA-BA16-07D10BB2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523044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" name="Text 48">
            <a:extLst xmlns:a="http://schemas.openxmlformats.org/drawingml/2006/main">
              <a:ext uri="{FF2B5EF4-FFF2-40B4-BE49-F238E27FC236}">
                <a16:creationId xmlns:a16="http://schemas.microsoft.com/office/drawing/2014/main" id="{E3F71A97-E915-465F-8154-A3557187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6840" y="5166360"/>
            <a:ext cx="1517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存储重构</a:t>
            </a:r>
            <a:endParaRPr sz="11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" name="Text 49">
            <a:extLst xmlns:a="http://schemas.openxmlformats.org/drawingml/2006/main">
              <a:ext uri="{FF2B5EF4-FFF2-40B4-BE49-F238E27FC236}">
                <a16:creationId xmlns:a16="http://schemas.microsoft.com/office/drawing/2014/main" id="{7111EF35-058C-4298-AA8A-3DA5F252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6840" y="5431680"/>
            <a:ext cx="151740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RAID/NAS/LUN</a:t>
            </a:r>
            <a:endParaRPr sz="8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" name="Shape 50">
            <a:extLst xmlns:a="http://schemas.openxmlformats.org/drawingml/2006/main">
              <a:ext uri="{FF2B5EF4-FFF2-40B4-BE49-F238E27FC236}">
                <a16:creationId xmlns:a16="http://schemas.microsoft.com/office/drawing/2014/main" id="{2F39707D-A326-4988-8C86-4B9BAC4B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840" y="5074920"/>
            <a:ext cx="21394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" name="Shape 51">
            <a:extLst xmlns:a="http://schemas.openxmlformats.org/drawingml/2006/main">
              <a:ext uri="{FF2B5EF4-FFF2-40B4-BE49-F238E27FC236}">
                <a16:creationId xmlns:a16="http://schemas.microsoft.com/office/drawing/2014/main" id="{24DDEB34-EA6F-44E5-B882-E9563487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7640" y="52210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" name="Text 52">
            <a:extLst xmlns:a="http://schemas.openxmlformats.org/drawingml/2006/main">
              <a:ext uri="{FF2B5EF4-FFF2-40B4-BE49-F238E27FC236}">
                <a16:creationId xmlns:a16="http://schemas.microsoft.com/office/drawing/2014/main" id="{7059A595-8679-473D-91D8-C924BA22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7640" y="523044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" name="Text 53">
            <a:extLst xmlns:a="http://schemas.openxmlformats.org/drawingml/2006/main">
              <a:ext uri="{FF2B5EF4-FFF2-40B4-BE49-F238E27FC236}">
                <a16:creationId xmlns:a16="http://schemas.microsoft.com/office/drawing/2014/main" id="{6AF1839C-6775-4B5E-AF8E-78B0D85D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5166360"/>
            <a:ext cx="1517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数据恢复</a:t>
            </a:r>
            <a:endParaRPr sz="11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" name="Text 54">
            <a:extLst xmlns:a="http://schemas.openxmlformats.org/drawingml/2006/main">
              <a:ext uri="{FF2B5EF4-FFF2-40B4-BE49-F238E27FC236}">
                <a16:creationId xmlns:a16="http://schemas.microsoft.com/office/drawing/2014/main" id="{7DB1606E-8026-4306-B412-D7DDD95D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5431680"/>
            <a:ext cx="151740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文件与业务结构</a:t>
            </a:r>
            <a:endParaRPr sz="8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" name="Shape 55">
            <a:extLst xmlns:a="http://schemas.openxmlformats.org/drawingml/2006/main">
              <a:ext uri="{FF2B5EF4-FFF2-40B4-BE49-F238E27FC236}">
                <a16:creationId xmlns:a16="http://schemas.microsoft.com/office/drawing/2014/main" id="{D6392BFB-45BF-4A29-A68B-86329751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8760" y="5074920"/>
            <a:ext cx="213948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Shape 56">
            <a:extLst xmlns:a="http://schemas.openxmlformats.org/drawingml/2006/main">
              <a:ext uri="{FF2B5EF4-FFF2-40B4-BE49-F238E27FC236}">
                <a16:creationId xmlns:a16="http://schemas.microsoft.com/office/drawing/2014/main" id="{22FCA5E1-F070-4004-B946-6E9A9485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8560" y="52210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" name="Text 57">
            <a:extLst xmlns:a="http://schemas.openxmlformats.org/drawingml/2006/main">
              <a:ext uri="{FF2B5EF4-FFF2-40B4-BE49-F238E27FC236}">
                <a16:creationId xmlns:a16="http://schemas.microsoft.com/office/drawing/2014/main" id="{606ED33D-E64E-4320-979E-9382F8D4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8560" y="523044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" name="Text 58">
            <a:extLst xmlns:a="http://schemas.openxmlformats.org/drawingml/2006/main">
              <a:ext uri="{FF2B5EF4-FFF2-40B4-BE49-F238E27FC236}">
                <a16:creationId xmlns:a16="http://schemas.microsoft.com/office/drawing/2014/main" id="{E3167973-7CC7-4C7B-AF39-E6295D9C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9400" y="5166360"/>
            <a:ext cx="1517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结果交付</a:t>
            </a:r>
            <a:endParaRPr sz="11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" name="Text 59">
            <a:extLst xmlns:a="http://schemas.openxmlformats.org/drawingml/2006/main">
              <a:ext uri="{FF2B5EF4-FFF2-40B4-BE49-F238E27FC236}">
                <a16:creationId xmlns:a16="http://schemas.microsoft.com/office/drawing/2014/main" id="{6819303A-3966-4A71-A037-B02457B5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9400" y="5431680"/>
            <a:ext cx="151740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清单与报告</a:t>
            </a:r>
            <a:endParaRPr sz="8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" name="Text 60">
            <a:extLst xmlns:a="http://schemas.openxmlformats.org/drawingml/2006/main">
              <a:ext uri="{FF2B5EF4-FFF2-40B4-BE49-F238E27FC236}">
                <a16:creationId xmlns:a16="http://schemas.microsoft.com/office/drawing/2014/main" id="{B8DC9FED-ACD6-4AB3-A0D4-9C1943DB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58066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Shape 0">
            <a:extLst xmlns:a="http://schemas.openxmlformats.org/drawingml/2006/main">
              <a:ext uri="{FF2B5EF4-FFF2-40B4-BE49-F238E27FC236}">
                <a16:creationId xmlns:a16="http://schemas.microsoft.com/office/drawing/2014/main" id="{8DDD982C-B4B8-40E7-AF77-06B5B6CB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" name="Shape 1">
            <a:extLst xmlns:a="http://schemas.openxmlformats.org/drawingml/2006/main">
              <a:ext uri="{FF2B5EF4-FFF2-40B4-BE49-F238E27FC236}">
                <a16:creationId xmlns:a16="http://schemas.microsoft.com/office/drawing/2014/main" id="{7D08DFE7-3C86-47F0-AA10-F38896EE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" name="Shape 2">
            <a:extLst xmlns:a="http://schemas.openxmlformats.org/drawingml/2006/main">
              <a:ext uri="{FF2B5EF4-FFF2-40B4-BE49-F238E27FC236}">
                <a16:creationId xmlns:a16="http://schemas.microsoft.com/office/drawing/2014/main" id="{5F6141CF-149D-41B3-B202-666BAB06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" name="Text 3">
            <a:extLst xmlns:a="http://schemas.openxmlformats.org/drawingml/2006/main">
              <a:ext uri="{FF2B5EF4-FFF2-40B4-BE49-F238E27FC236}">
                <a16:creationId xmlns:a16="http://schemas.microsoft.com/office/drawing/2014/main" id="{1E08ECBE-970D-4DB7-9939-7DD41EBA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硬件平台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" name="Text 4">
            <a:extLst xmlns:a="http://schemas.openxmlformats.org/drawingml/2006/main">
              <a:ext uri="{FF2B5EF4-FFF2-40B4-BE49-F238E27FC236}">
                <a16:creationId xmlns:a16="http://schemas.microsoft.com/office/drawing/2014/main" id="{96BAE9C6-3E78-425B-BE40-A96CE0CA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" name="Shape 5">
            <a:extLst xmlns:a="http://schemas.openxmlformats.org/drawingml/2006/main">
              <a:ext uri="{FF2B5EF4-FFF2-40B4-BE49-F238E27FC236}">
                <a16:creationId xmlns:a16="http://schemas.microsoft.com/office/drawing/2014/main" id="{4044116B-02EE-4D05-BA29-02D03BAD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Shape 6">
            <a:extLst xmlns:a="http://schemas.openxmlformats.org/drawingml/2006/main">
              <a:ext uri="{FF2B5EF4-FFF2-40B4-BE49-F238E27FC236}">
                <a16:creationId xmlns:a16="http://schemas.microsoft.com/office/drawing/2014/main" id="{8E62C943-A109-4E4A-A6A8-3D82B462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Text 7">
            <a:extLst xmlns:a="http://schemas.openxmlformats.org/drawingml/2006/main">
              <a:ext uri="{FF2B5EF4-FFF2-40B4-BE49-F238E27FC236}">
                <a16:creationId xmlns:a16="http://schemas.microsoft.com/office/drawing/2014/main" id="{ACBD085C-DE4B-4B06-AD14-CC5DDAA4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Shape 8">
            <a:extLst xmlns:a="http://schemas.openxmlformats.org/drawingml/2006/main">
              <a:ext uri="{FF2B5EF4-FFF2-40B4-BE49-F238E27FC236}">
                <a16:creationId xmlns:a16="http://schemas.microsoft.com/office/drawing/2014/main" id="{15E648EF-5E67-47D7-81CC-D2CF8082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Text 9">
            <a:extLst xmlns:a="http://schemas.openxmlformats.org/drawingml/2006/main">
              <a:ext uri="{FF2B5EF4-FFF2-40B4-BE49-F238E27FC236}">
                <a16:creationId xmlns:a16="http://schemas.microsoft.com/office/drawing/2014/main" id="{79ADBF70-5CE5-4855-A64C-9EF57A5A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" name="Text 10">
            <a:extLst xmlns:a="http://schemas.openxmlformats.org/drawingml/2006/main">
              <a:ext uri="{FF2B5EF4-FFF2-40B4-BE49-F238E27FC236}">
                <a16:creationId xmlns:a16="http://schemas.microsoft.com/office/drawing/2014/main" id="{18EF23C0-51DA-4076-A9C9-D36933F2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高性能计算与专业介质接入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" name="Text 11">
            <a:extLst xmlns:a="http://schemas.openxmlformats.org/drawingml/2006/main">
              <a:ext uri="{FF2B5EF4-FFF2-40B4-BE49-F238E27FC236}">
                <a16:creationId xmlns:a16="http://schemas.microsoft.com/office/drawing/2014/main" id="{6FA7C235-5659-42B0-B432-7DE7B341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为高强度扫描、多盘重构、虚拟磁盘映射和复杂数据恢复提供稳定算力与接口基础。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" name="Shape 12">
            <a:extLst xmlns:a="http://schemas.openxmlformats.org/drawingml/2006/main">
              <a:ext uri="{FF2B5EF4-FFF2-40B4-BE49-F238E27FC236}">
                <a16:creationId xmlns:a16="http://schemas.microsoft.com/office/drawing/2014/main" id="{EDE6B4A7-C527-4DDB-8386-0AAE4AA1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5486040" cy="427896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a1f1b26b0a4916"/>
          <a:stretch xmlns:a="http://schemas.openxmlformats.org/drawingml/2006/main"/>
        </p:blipFill>
        <p:spPr>
          <a:xfrm xmlns:a="http://schemas.openxmlformats.org/drawingml/2006/main">
            <a:off x="704160" y="1955659"/>
            <a:ext cx="5266440" cy="3696561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29" name="Shape 13">
            <a:extLst xmlns:a="http://schemas.openxmlformats.org/drawingml/2006/main">
              <a:ext uri="{FF2B5EF4-FFF2-40B4-BE49-F238E27FC236}">
                <a16:creationId xmlns:a16="http://schemas.microsoft.com/office/drawing/2014/main" id="{40AF78D4-49D6-4BCE-A3A0-B97B50A0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6428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" name="Text 14">
            <a:extLst xmlns:a="http://schemas.openxmlformats.org/drawingml/2006/main">
              <a:ext uri="{FF2B5EF4-FFF2-40B4-BE49-F238E27FC236}">
                <a16:creationId xmlns:a16="http://schemas.microsoft.com/office/drawing/2014/main" id="{8E60E2C7-1E4F-4D38-9ECC-115303BF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173736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i9-12900K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" name="Text 15">
            <a:extLst xmlns:a="http://schemas.openxmlformats.org/drawingml/2006/main">
              <a:ext uri="{FF2B5EF4-FFF2-40B4-BE49-F238E27FC236}">
                <a16:creationId xmlns:a16="http://schemas.microsoft.com/office/drawing/2014/main" id="{26453F24-FF0A-45B2-A6D4-F87EC0C7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206640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16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24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线程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" name="Shape 16">
            <a:extLst xmlns:a="http://schemas.openxmlformats.org/drawingml/2006/main">
              <a:ext uri="{FF2B5EF4-FFF2-40B4-BE49-F238E27FC236}">
                <a16:creationId xmlns:a16="http://schemas.microsoft.com/office/drawing/2014/main" id="{4BCB5751-B669-463C-870C-28A2C78B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166428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" name="Text 17">
            <a:extLst xmlns:a="http://schemas.openxmlformats.org/drawingml/2006/main">
              <a:ext uri="{FF2B5EF4-FFF2-40B4-BE49-F238E27FC236}">
                <a16:creationId xmlns:a16="http://schemas.microsoft.com/office/drawing/2014/main" id="{65DC1A82-2BAB-4E30-B39D-73E786CA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173736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64GB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" name="Text 18">
            <a:extLst xmlns:a="http://schemas.openxmlformats.org/drawingml/2006/main">
              <a:ext uri="{FF2B5EF4-FFF2-40B4-BE49-F238E27FC236}">
                <a16:creationId xmlns:a16="http://schemas.microsoft.com/office/drawing/2014/main" id="{0BF39DDE-6915-4E16-986C-FB8EA4C4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206640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DDR5 5600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" name="Shape 19">
            <a:extLst xmlns:a="http://schemas.openxmlformats.org/drawingml/2006/main">
              <a:ext uri="{FF2B5EF4-FFF2-40B4-BE49-F238E27FC236}">
                <a16:creationId xmlns:a16="http://schemas.microsoft.com/office/drawing/2014/main" id="{1F54C4B8-C7EE-4BCE-90ED-C00E4D0B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2440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Text 20">
            <a:extLst xmlns:a="http://schemas.openxmlformats.org/drawingml/2006/main">
              <a:ext uri="{FF2B5EF4-FFF2-40B4-BE49-F238E27FC236}">
                <a16:creationId xmlns:a16="http://schemas.microsoft.com/office/drawing/2014/main" id="{8465337D-956C-4EFD-8A6D-A6D920D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269748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9</a:t>
            </a: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盘位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" name="Text 21">
            <a:extLst xmlns:a="http://schemas.openxmlformats.org/drawingml/2006/main">
              <a:ext uri="{FF2B5EF4-FFF2-40B4-BE49-F238E27FC236}">
                <a16:creationId xmlns:a16="http://schemas.microsoft.com/office/drawing/2014/main" id="{01F84D0A-B458-482B-B37F-0B48CA93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02652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" name="Shape 22">
            <a:extLst xmlns:a="http://schemas.openxmlformats.org/drawingml/2006/main">
              <a:ext uri="{FF2B5EF4-FFF2-40B4-BE49-F238E27FC236}">
                <a16:creationId xmlns:a16="http://schemas.microsoft.com/office/drawing/2014/main" id="{1B07946D-183A-4CA5-B57D-A66A6EF4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262440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" name="Text 23">
            <a:extLst xmlns:a="http://schemas.openxmlformats.org/drawingml/2006/main">
              <a:ext uri="{FF2B5EF4-FFF2-40B4-BE49-F238E27FC236}">
                <a16:creationId xmlns:a16="http://schemas.microsoft.com/office/drawing/2014/main" id="{79BEF954-226D-4607-9FFC-5E3D567E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269748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2</a:t>
            </a: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通道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" name="Text 24">
            <a:extLst xmlns:a="http://schemas.openxmlformats.org/drawingml/2006/main">
              <a:ext uri="{FF2B5EF4-FFF2-40B4-BE49-F238E27FC236}">
                <a16:creationId xmlns:a16="http://schemas.microsoft.com/office/drawing/2014/main" id="{F34D5ACF-6205-4643-9AFF-E263AB14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02652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M.2 NVMe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" name="Shape 25">
            <a:extLst xmlns:a="http://schemas.openxmlformats.org/drawingml/2006/main">
              <a:ext uri="{FF2B5EF4-FFF2-40B4-BE49-F238E27FC236}">
                <a16:creationId xmlns:a16="http://schemas.microsoft.com/office/drawing/2014/main" id="{B498B974-B839-42F5-A4CB-A2C16A85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8452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" name="Text 26">
            <a:extLst xmlns:a="http://schemas.openxmlformats.org/drawingml/2006/main">
              <a:ext uri="{FF2B5EF4-FFF2-40B4-BE49-F238E27FC236}">
                <a16:creationId xmlns:a16="http://schemas.microsoft.com/office/drawing/2014/main" id="{F156409F-7D9B-4F10-AC56-B4D66766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65760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1TB+8TB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" name="Text 27">
            <a:extLst xmlns:a="http://schemas.openxmlformats.org/drawingml/2006/main">
              <a:ext uri="{FF2B5EF4-FFF2-40B4-BE49-F238E27FC236}">
                <a16:creationId xmlns:a16="http://schemas.microsoft.com/office/drawing/2014/main" id="{31E49784-07F5-4C18-967B-66507FD2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98664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NVMe系统盘 + 数据盘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" name="Shape 28">
            <a:extLst xmlns:a="http://schemas.openxmlformats.org/drawingml/2006/main">
              <a:ext uri="{FF2B5EF4-FFF2-40B4-BE49-F238E27FC236}">
                <a16:creationId xmlns:a16="http://schemas.microsoft.com/office/drawing/2014/main" id="{0B2AAB00-6E52-4CDB-827A-4D1BAB60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358452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" name="Text 29">
            <a:extLst xmlns:a="http://schemas.openxmlformats.org/drawingml/2006/main">
              <a:ext uri="{FF2B5EF4-FFF2-40B4-BE49-F238E27FC236}">
                <a16:creationId xmlns:a16="http://schemas.microsoft.com/office/drawing/2014/main" id="{6D896C36-E0E6-48F4-9804-598077A8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65760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49</a:t>
            </a: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英寸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" name="Text 30">
            <a:extLst xmlns:a="http://schemas.openxmlformats.org/drawingml/2006/main">
              <a:ext uri="{FF2B5EF4-FFF2-40B4-BE49-F238E27FC236}">
                <a16:creationId xmlns:a16="http://schemas.microsoft.com/office/drawing/2014/main" id="{F5EB63E9-0F93-41A6-90EF-B6AF774D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98664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5120×1440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" name="Shape 31">
            <a:extLst xmlns:a="http://schemas.openxmlformats.org/drawingml/2006/main">
              <a:ext uri="{FF2B5EF4-FFF2-40B4-BE49-F238E27FC236}">
                <a16:creationId xmlns:a16="http://schemas.microsoft.com/office/drawing/2014/main" id="{3F590599-BA86-4F73-8BD3-F3563DA2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590383"/>
            <a:ext cx="2212562" cy="169545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" name="Shape 32">
            <a:extLst xmlns:a="http://schemas.openxmlformats.org/drawingml/2006/main">
              <a:ext uri="{FF2B5EF4-FFF2-40B4-BE49-F238E27FC236}">
                <a16:creationId xmlns:a16="http://schemas.microsoft.com/office/drawing/2014/main" id="{DC3A294F-4D58-49E4-942E-98368659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2040" y="47732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Text 33">
            <a:extLst xmlns:a="http://schemas.openxmlformats.org/drawingml/2006/main">
              <a:ext uri="{FF2B5EF4-FFF2-40B4-BE49-F238E27FC236}">
                <a16:creationId xmlns:a16="http://schemas.microsoft.com/office/drawing/2014/main" id="{7A12F15C-F25D-4D3D-8112-135279D5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2040" y="4782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CPU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" name="Text 34">
            <a:extLst xmlns:a="http://schemas.openxmlformats.org/drawingml/2006/main">
              <a:ext uri="{FF2B5EF4-FFF2-40B4-BE49-F238E27FC236}">
                <a16:creationId xmlns:a16="http://schemas.microsoft.com/office/drawing/2014/main" id="{6DF48757-B036-4758-972A-69798378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80" y="475488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核心计算平台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35">
            <a:extLst xmlns:a="http://schemas.openxmlformats.org/drawingml/2006/main">
              <a:ext uri="{FF2B5EF4-FFF2-40B4-BE49-F238E27FC236}">
                <a16:creationId xmlns:a16="http://schemas.microsoft.com/office/drawing/2014/main" id="{13DBEBE8-33F4-4B1C-B1F2-23DCC0FB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358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" name="Text 36">
            <a:extLst xmlns:a="http://schemas.openxmlformats.org/drawingml/2006/main">
              <a:ext uri="{FF2B5EF4-FFF2-40B4-BE49-F238E27FC236}">
                <a16:creationId xmlns:a16="http://schemas.microsoft.com/office/drawing/2014/main" id="{948A0CC2-E3B2-4B66-BA2C-5F57DB1D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24880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Intel Z790 / PCIe 5.0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" name="Shape 37">
            <a:extLst xmlns:a="http://schemas.openxmlformats.org/drawingml/2006/main">
              <a:ext uri="{FF2B5EF4-FFF2-40B4-BE49-F238E27FC236}">
                <a16:creationId xmlns:a16="http://schemas.microsoft.com/office/drawing/2014/main" id="{BA854948-FDC0-4F3F-8669-89C3E74C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669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" name="Text 38">
            <a:extLst xmlns:a="http://schemas.openxmlformats.org/drawingml/2006/main">
              <a:ext uri="{FF2B5EF4-FFF2-40B4-BE49-F238E27FC236}">
                <a16:creationId xmlns:a16="http://schemas.microsoft.com/office/drawing/2014/main" id="{CE1686F0-26C9-4486-BABB-9A990F61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55948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内嵌触控屏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" name="Shape 39">
            <a:extLst xmlns:a="http://schemas.openxmlformats.org/drawingml/2006/main">
              <a:ext uri="{FF2B5EF4-FFF2-40B4-BE49-F238E27FC236}">
                <a16:creationId xmlns:a16="http://schemas.microsoft.com/office/drawing/2014/main" id="{A552C0BF-8C09-4E7E-B9DD-D1A4CA7F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980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Text 40">
            <a:extLst xmlns:a="http://schemas.openxmlformats.org/drawingml/2006/main">
              <a:ext uri="{FF2B5EF4-FFF2-40B4-BE49-F238E27FC236}">
                <a16:creationId xmlns:a16="http://schemas.microsoft.com/office/drawing/2014/main" id="{E1F4C5D1-9FEE-4687-A69F-7B57F126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87052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 11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专业版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" name="Shape 41">
            <a:extLst xmlns:a="http://schemas.openxmlformats.org/drawingml/2006/main">
              <a:ext uri="{FF2B5EF4-FFF2-40B4-BE49-F238E27FC236}">
                <a16:creationId xmlns:a16="http://schemas.microsoft.com/office/drawing/2014/main" id="{934FFCE6-BE39-45B4-B727-7BBB3BC1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297" y="4590383"/>
            <a:ext cx="2212562" cy="169545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" name="Shape 42">
            <a:extLst xmlns:a="http://schemas.openxmlformats.org/drawingml/2006/main">
              <a:ext uri="{FF2B5EF4-FFF2-40B4-BE49-F238E27FC236}">
                <a16:creationId xmlns:a16="http://schemas.microsoft.com/office/drawing/2014/main" id="{740EA840-992F-4B6D-8A07-0A08864C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47732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" name="Text 43">
            <a:extLst xmlns:a="http://schemas.openxmlformats.org/drawingml/2006/main">
              <a:ext uri="{FF2B5EF4-FFF2-40B4-BE49-F238E27FC236}">
                <a16:creationId xmlns:a16="http://schemas.microsoft.com/office/drawing/2014/main" id="{524B1480-2578-4526-B7D5-AC471B70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4782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EXT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" name="Text 44">
            <a:extLst xmlns:a="http://schemas.openxmlformats.org/drawingml/2006/main">
              <a:ext uri="{FF2B5EF4-FFF2-40B4-BE49-F238E27FC236}">
                <a16:creationId xmlns:a16="http://schemas.microsoft.com/office/drawing/2014/main" id="{F7DA6C0D-BFC9-41CC-BB75-E138B377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75488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网络与扩展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Shape 45">
            <a:extLst xmlns:a="http://schemas.openxmlformats.org/drawingml/2006/main">
              <a:ext uri="{FF2B5EF4-FFF2-40B4-BE49-F238E27FC236}">
                <a16:creationId xmlns:a16="http://schemas.microsoft.com/office/drawing/2014/main" id="{A4CDDCC8-5356-488C-9E36-91F8F6D1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58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" name="Text 46">
            <a:extLst xmlns:a="http://schemas.openxmlformats.org/drawingml/2006/main">
              <a:ext uri="{FF2B5EF4-FFF2-40B4-BE49-F238E27FC236}">
                <a16:creationId xmlns:a16="http://schemas.microsoft.com/office/drawing/2014/main" id="{68536076-CC88-4316-AD90-D7496C4A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24880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2.5G网络 / Wi-Fi 6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" name="Shape 47">
            <a:extLst xmlns:a="http://schemas.openxmlformats.org/drawingml/2006/main">
              <a:ext uri="{FF2B5EF4-FFF2-40B4-BE49-F238E27FC236}">
                <a16:creationId xmlns:a16="http://schemas.microsoft.com/office/drawing/2014/main" id="{47585EF3-AD53-457E-9C5B-CB74DC0D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669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" name="Text 48">
            <a:extLst xmlns:a="http://schemas.openxmlformats.org/drawingml/2006/main">
              <a:ext uri="{FF2B5EF4-FFF2-40B4-BE49-F238E27FC236}">
                <a16:creationId xmlns:a16="http://schemas.microsoft.com/office/drawing/2014/main" id="{49D42805-C181-4BF3-B812-79DAE3BE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55948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12+ USB / 20Gbps USB-C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" name="Shape 49">
            <a:extLst xmlns:a="http://schemas.openxmlformats.org/drawingml/2006/main">
              <a:ext uri="{FF2B5EF4-FFF2-40B4-BE49-F238E27FC236}">
                <a16:creationId xmlns:a16="http://schemas.microsoft.com/office/drawing/2014/main" id="{EC8A87F1-03FE-429F-BF36-4B545CFF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980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" name="Text 50">
            <a:extLst xmlns:a="http://schemas.openxmlformats.org/drawingml/2006/main">
              <a:ext uri="{FF2B5EF4-FFF2-40B4-BE49-F238E27FC236}">
                <a16:creationId xmlns:a16="http://schemas.microsoft.com/office/drawing/2014/main" id="{2407DFDA-E0D6-4060-BBCE-169A8288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87052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可选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48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盘位扩展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" name="Text 51">
            <a:extLst xmlns:a="http://schemas.openxmlformats.org/drawingml/2006/main">
              <a:ext uri="{FF2B5EF4-FFF2-40B4-BE49-F238E27FC236}">
                <a16:creationId xmlns:a16="http://schemas.microsoft.com/office/drawing/2014/main" id="{0F745C89-B4F0-4984-9362-FFD98F36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57632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8" name="Shape 0">
            <a:extLst xmlns:a="http://schemas.openxmlformats.org/drawingml/2006/main">
              <a:ext uri="{FF2B5EF4-FFF2-40B4-BE49-F238E27FC236}">
                <a16:creationId xmlns:a16="http://schemas.microsoft.com/office/drawing/2014/main" id="{FEC7E611-FBD2-48F1-AC78-400F5489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" name="Shape 1">
            <a:extLst xmlns:a="http://schemas.openxmlformats.org/drawingml/2006/main">
              <a:ext uri="{FF2B5EF4-FFF2-40B4-BE49-F238E27FC236}">
                <a16:creationId xmlns:a16="http://schemas.microsoft.com/office/drawing/2014/main" id="{6B70E58E-F2FD-43F7-B489-A05A312A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" name="Shape 2">
            <a:extLst xmlns:a="http://schemas.openxmlformats.org/drawingml/2006/main">
              <a:ext uri="{FF2B5EF4-FFF2-40B4-BE49-F238E27FC236}">
                <a16:creationId xmlns:a16="http://schemas.microsoft.com/office/drawing/2014/main" id="{6A552C1A-3820-4461-A022-390D8A0C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" name="Text 3">
            <a:extLst xmlns:a="http://schemas.openxmlformats.org/drawingml/2006/main">
              <a:ext uri="{FF2B5EF4-FFF2-40B4-BE49-F238E27FC236}">
                <a16:creationId xmlns:a16="http://schemas.microsoft.com/office/drawing/2014/main" id="{AAB5D62B-A67A-4DC2-989E-9EF0D7D1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介质接入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" name="Text 4">
            <a:extLst xmlns:a="http://schemas.openxmlformats.org/drawingml/2006/main">
              <a:ext uri="{FF2B5EF4-FFF2-40B4-BE49-F238E27FC236}">
                <a16:creationId xmlns:a16="http://schemas.microsoft.com/office/drawing/2014/main" id="{824ADA6E-A2CE-411F-9EB6-26120AFF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" name="Shape 5">
            <a:extLst xmlns:a="http://schemas.openxmlformats.org/drawingml/2006/main">
              <a:ext uri="{FF2B5EF4-FFF2-40B4-BE49-F238E27FC236}">
                <a16:creationId xmlns:a16="http://schemas.microsoft.com/office/drawing/2014/main" id="{BE1451F6-F538-463D-88B1-3B5E1F4F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" name="Shape 6">
            <a:extLst xmlns:a="http://schemas.openxmlformats.org/drawingml/2006/main">
              <a:ext uri="{FF2B5EF4-FFF2-40B4-BE49-F238E27FC236}">
                <a16:creationId xmlns:a16="http://schemas.microsoft.com/office/drawing/2014/main" id="{F549665D-8B6C-4C30-9D41-E26D749C9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" name="Text 7">
            <a:extLst xmlns:a="http://schemas.openxmlformats.org/drawingml/2006/main">
              <a:ext uri="{FF2B5EF4-FFF2-40B4-BE49-F238E27FC236}">
                <a16:creationId xmlns:a16="http://schemas.microsoft.com/office/drawing/2014/main" id="{4EE54B96-7413-4737-AECE-44CBC1D4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" name="Shape 8">
            <a:extLst xmlns:a="http://schemas.openxmlformats.org/drawingml/2006/main">
              <a:ext uri="{FF2B5EF4-FFF2-40B4-BE49-F238E27FC236}">
                <a16:creationId xmlns:a16="http://schemas.microsoft.com/office/drawing/2014/main" id="{37832F62-A8A4-40C9-8BE3-46EC213B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" name="Text 9">
            <a:extLst xmlns:a="http://schemas.openxmlformats.org/drawingml/2006/main">
              <a:ext uri="{FF2B5EF4-FFF2-40B4-BE49-F238E27FC236}">
                <a16:creationId xmlns:a16="http://schemas.microsoft.com/office/drawing/2014/main" id="{3CF8D513-162E-4E93-BF37-4FB26E37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" name="Text 10">
            <a:extLst xmlns:a="http://schemas.openxmlformats.org/drawingml/2006/main">
              <a:ext uri="{FF2B5EF4-FFF2-40B4-BE49-F238E27FC236}">
                <a16:creationId xmlns:a16="http://schemas.microsoft.com/office/drawing/2014/main" id="{8F81672A-2F97-4DFB-8AFA-930E887E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多介质并行接入与接口分区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" name="Text 11">
            <a:extLst xmlns:a="http://schemas.openxmlformats.org/drawingml/2006/main">
              <a:ext uri="{FF2B5EF4-FFF2-40B4-BE49-F238E27FC236}">
                <a16:creationId xmlns:a16="http://schemas.microsoft.com/office/drawing/2014/main" id="{6A2AB6B2-05DE-459C-835A-16AFEF7C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支持SAS/SATA、NVMe及企业级U.2介质，只读、读写与预检通道清晰分区。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" name="Shape 12">
            <a:extLst xmlns:a="http://schemas.openxmlformats.org/drawingml/2006/main">
              <a:ext uri="{FF2B5EF4-FFF2-40B4-BE49-F238E27FC236}">
                <a16:creationId xmlns:a16="http://schemas.microsoft.com/office/drawing/2014/main" id="{3EC59102-70F0-4F67-82F7-834635FA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343764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" name="Shape 13">
            <a:extLst xmlns:a="http://schemas.openxmlformats.org/drawingml/2006/main">
              <a:ext uri="{FF2B5EF4-FFF2-40B4-BE49-F238E27FC236}">
                <a16:creationId xmlns:a16="http://schemas.microsoft.com/office/drawing/2014/main" id="{DBF2EEE9-7C11-457E-ACDE-C4D20093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343764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" name="Shape 14">
            <a:extLst xmlns:a="http://schemas.openxmlformats.org/drawingml/2006/main">
              <a:ext uri="{FF2B5EF4-FFF2-40B4-BE49-F238E27FC236}">
                <a16:creationId xmlns:a16="http://schemas.microsoft.com/office/drawing/2014/main" id="{49A468EB-E4AC-4AA4-BC96-A12D8C89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" name="Text 15">
            <a:extLst xmlns:a="http://schemas.openxmlformats.org/drawingml/2006/main">
              <a:ext uri="{FF2B5EF4-FFF2-40B4-BE49-F238E27FC236}">
                <a16:creationId xmlns:a16="http://schemas.microsoft.com/office/drawing/2014/main" id="{63603330-6F48-4FC1-8160-BF5FEC9D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RO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" name="Text 16">
            <a:extLst xmlns:a="http://schemas.openxmlformats.org/drawingml/2006/main">
              <a:ext uri="{FF2B5EF4-FFF2-40B4-BE49-F238E27FC236}">
                <a16:creationId xmlns:a16="http://schemas.microsoft.com/office/drawing/2014/main" id="{2D80F3D8-0500-4911-96CB-B1848666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835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只读接入区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" name="Shape 17">
            <a:extLst xmlns:a="http://schemas.openxmlformats.org/drawingml/2006/main">
              <a:ext uri="{FF2B5EF4-FFF2-40B4-BE49-F238E27FC236}">
                <a16:creationId xmlns:a16="http://schemas.microsoft.com/office/drawing/2014/main" id="{261283FD-5799-4187-BF88-A956C6BC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" name="Text 18">
            <a:extLst xmlns:a="http://schemas.openxmlformats.org/drawingml/2006/main">
              <a:ext uri="{FF2B5EF4-FFF2-40B4-BE49-F238E27FC236}">
                <a16:creationId xmlns:a16="http://schemas.microsoft.com/office/drawing/2014/main" id="{B5D6CE43-8B7C-4F85-AFB2-3729D5E3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774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个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只读盘位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" name="Shape 19">
            <a:extLst xmlns:a="http://schemas.openxmlformats.org/drawingml/2006/main">
              <a:ext uri="{FF2B5EF4-FFF2-40B4-BE49-F238E27FC236}">
                <a16:creationId xmlns:a16="http://schemas.microsoft.com/office/drawing/2014/main" id="{F608CB28-4550-4822-8F80-A6FFCAE5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9718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" name="Text 20">
            <a:extLst xmlns:a="http://schemas.openxmlformats.org/drawingml/2006/main">
              <a:ext uri="{FF2B5EF4-FFF2-40B4-BE49-F238E27FC236}">
                <a16:creationId xmlns:a16="http://schemas.microsoft.com/office/drawing/2014/main" id="{86ACCEAC-AFB2-4F82-8F57-62B09938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86200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个前置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NVMe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只读通道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" name="Shape 21">
            <a:extLst xmlns:a="http://schemas.openxmlformats.org/drawingml/2006/main">
              <a:ext uri="{FF2B5EF4-FFF2-40B4-BE49-F238E27FC236}">
                <a16:creationId xmlns:a16="http://schemas.microsoft.com/office/drawing/2014/main" id="{ACA79F50-7676-4B98-B93A-1650B087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456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" name="Text 22">
            <a:extLst xmlns:a="http://schemas.openxmlformats.org/drawingml/2006/main">
              <a:ext uri="{FF2B5EF4-FFF2-40B4-BE49-F238E27FC236}">
                <a16:creationId xmlns:a16="http://schemas.microsoft.com/office/drawing/2014/main" id="{6BCB836F-AE26-42FB-872B-0A65B40C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3465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用于源盘与证据介质接入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" name="Shape 23">
            <a:extLst xmlns:a="http://schemas.openxmlformats.org/drawingml/2006/main">
              <a:ext uri="{FF2B5EF4-FFF2-40B4-BE49-F238E27FC236}">
                <a16:creationId xmlns:a16="http://schemas.microsoft.com/office/drawing/2014/main" id="{C5932757-75DD-4859-B251-E419B8A6C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719000"/>
            <a:ext cx="343764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" name="Shape 24">
            <a:extLst xmlns:a="http://schemas.openxmlformats.org/drawingml/2006/main">
              <a:ext uri="{FF2B5EF4-FFF2-40B4-BE49-F238E27FC236}">
                <a16:creationId xmlns:a16="http://schemas.microsoft.com/office/drawing/2014/main" id="{AF851388-F040-4729-BAA8-BABEDD1D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719000"/>
            <a:ext cx="343764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" name="Shape 25">
            <a:extLst xmlns:a="http://schemas.openxmlformats.org/drawingml/2006/main">
              <a:ext uri="{FF2B5EF4-FFF2-40B4-BE49-F238E27FC236}">
                <a16:creationId xmlns:a16="http://schemas.microsoft.com/office/drawing/2014/main" id="{680B783F-572C-4B34-8835-4966C685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" name="Text 26">
            <a:extLst xmlns:a="http://schemas.openxmlformats.org/drawingml/2006/main">
              <a:ext uri="{FF2B5EF4-FFF2-40B4-BE49-F238E27FC236}">
                <a16:creationId xmlns:a16="http://schemas.microsoft.com/office/drawing/2014/main" id="{0BD279C1-413A-4785-B302-50C83AEF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" name="Text 27">
            <a:extLst xmlns:a="http://schemas.openxmlformats.org/drawingml/2006/main">
              <a:ext uri="{FF2B5EF4-FFF2-40B4-BE49-F238E27FC236}">
                <a16:creationId xmlns:a16="http://schemas.microsoft.com/office/drawing/2014/main" id="{91BA9E66-C571-4420-A937-9DC3E2E1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835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读写输出区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" name="Shape 28">
            <a:extLst xmlns:a="http://schemas.openxmlformats.org/drawingml/2006/main">
              <a:ext uri="{FF2B5EF4-FFF2-40B4-BE49-F238E27FC236}">
                <a16:creationId xmlns:a16="http://schemas.microsoft.com/office/drawing/2014/main" id="{5FC647D4-9625-4966-8216-C3810477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" name="Text 29">
            <a:extLst xmlns:a="http://schemas.openxmlformats.org/drawingml/2006/main">
              <a:ext uri="{FF2B5EF4-FFF2-40B4-BE49-F238E27FC236}">
                <a16:creationId xmlns:a16="http://schemas.microsoft.com/office/drawing/2014/main" id="{4CB3AA2B-FACF-4DB8-8B2F-153C56D9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3774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6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个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读写盘位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" name="Shape 30">
            <a:extLst xmlns:a="http://schemas.openxmlformats.org/drawingml/2006/main">
              <a:ext uri="{FF2B5EF4-FFF2-40B4-BE49-F238E27FC236}">
                <a16:creationId xmlns:a16="http://schemas.microsoft.com/office/drawing/2014/main" id="{6DBFF8C7-B4F5-458A-BCBD-F40405DD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9718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" name="Text 31">
            <a:extLst xmlns:a="http://schemas.openxmlformats.org/drawingml/2006/main">
              <a:ext uri="{FF2B5EF4-FFF2-40B4-BE49-F238E27FC236}">
                <a16:creationId xmlns:a16="http://schemas.microsoft.com/office/drawing/2014/main" id="{A13ECA0D-5E0E-4E9A-B936-901BD79F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86200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个前置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NVMe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读写通道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" name="Shape 32">
            <a:extLst xmlns:a="http://schemas.openxmlformats.org/drawingml/2006/main">
              <a:ext uri="{FF2B5EF4-FFF2-40B4-BE49-F238E27FC236}">
                <a16:creationId xmlns:a16="http://schemas.microsoft.com/office/drawing/2014/main" id="{8FED65C3-718E-4D0B-8417-7DD18F84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456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" name="Text 33">
            <a:extLst xmlns:a="http://schemas.openxmlformats.org/drawingml/2006/main">
              <a:ext uri="{FF2B5EF4-FFF2-40B4-BE49-F238E27FC236}">
                <a16:creationId xmlns:a16="http://schemas.microsoft.com/office/drawing/2014/main" id="{98F535D1-7624-4132-8076-391FD4A20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3465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用于目标盘、镜像与数据导出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" name="Shape 34">
            <a:extLst xmlns:a="http://schemas.openxmlformats.org/drawingml/2006/main">
              <a:ext uri="{FF2B5EF4-FFF2-40B4-BE49-F238E27FC236}">
                <a16:creationId xmlns:a16="http://schemas.microsoft.com/office/drawing/2014/main" id="{4A8C56A3-D5A7-44A2-856F-F113E515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719000"/>
            <a:ext cx="343764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" name="Shape 35">
            <a:extLst xmlns:a="http://schemas.openxmlformats.org/drawingml/2006/main">
              <a:ext uri="{FF2B5EF4-FFF2-40B4-BE49-F238E27FC236}">
                <a16:creationId xmlns:a16="http://schemas.microsoft.com/office/drawing/2014/main" id="{F4A71258-1719-4BC1-AB05-89851156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719000"/>
            <a:ext cx="343764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" name="Shape 36">
            <a:extLst xmlns:a="http://schemas.openxmlformats.org/drawingml/2006/main">
              <a:ext uri="{FF2B5EF4-FFF2-40B4-BE49-F238E27FC236}">
                <a16:creationId xmlns:a16="http://schemas.microsoft.com/office/drawing/2014/main" id="{191CE3DF-5078-42BE-A10F-A76A2DE8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" name="Text 37">
            <a:extLst xmlns:a="http://schemas.openxmlformats.org/drawingml/2006/main">
              <a:ext uri="{FF2B5EF4-FFF2-40B4-BE49-F238E27FC236}">
                <a16:creationId xmlns:a16="http://schemas.microsoft.com/office/drawing/2014/main" id="{8739B7A7-58A0-40FE-8183-70777E35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CHK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" name="Text 38">
            <a:extLst xmlns:a="http://schemas.openxmlformats.org/drawingml/2006/main">
              <a:ext uri="{FF2B5EF4-FFF2-40B4-BE49-F238E27FC236}">
                <a16:creationId xmlns:a16="http://schemas.microsoft.com/office/drawing/2014/main" id="{E0B03CD1-EC18-4CA9-881F-0C2B96E6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835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预检与通用接口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" name="Shape 39">
            <a:extLst xmlns:a="http://schemas.openxmlformats.org/drawingml/2006/main">
              <a:ext uri="{FF2B5EF4-FFF2-40B4-BE49-F238E27FC236}">
                <a16:creationId xmlns:a16="http://schemas.microsoft.com/office/drawing/2014/main" id="{1F523BB6-7114-4C22-BC94-5EC9ED8C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" name="Text 40">
            <a:extLst xmlns:a="http://schemas.openxmlformats.org/drawingml/2006/main">
              <a:ext uri="{FF2B5EF4-FFF2-40B4-BE49-F238E27FC236}">
                <a16:creationId xmlns:a16="http://schemas.microsoft.com/office/drawing/2014/main" id="{0531A532-77AC-43BA-9879-E8C8B142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3774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个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独立预检通道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9" name="Shape 41">
            <a:extLst xmlns:a="http://schemas.openxmlformats.org/drawingml/2006/main">
              <a:ext uri="{FF2B5EF4-FFF2-40B4-BE49-F238E27FC236}">
                <a16:creationId xmlns:a16="http://schemas.microsoft.com/office/drawing/2014/main" id="{0B673E08-5C7A-4405-A046-442ED632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9718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" name="Text 42">
            <a:extLst xmlns:a="http://schemas.openxmlformats.org/drawingml/2006/main">
              <a:ext uri="{FF2B5EF4-FFF2-40B4-BE49-F238E27FC236}">
                <a16:creationId xmlns:a16="http://schemas.microsoft.com/office/drawing/2014/main" id="{AB578CCF-49BB-4220-8BDE-E9D881D6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86200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SD / TF / CF等多合一读卡器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" name="Shape 43">
            <a:extLst xmlns:a="http://schemas.openxmlformats.org/drawingml/2006/main">
              <a:ext uri="{FF2B5EF4-FFF2-40B4-BE49-F238E27FC236}">
                <a16:creationId xmlns:a16="http://schemas.microsoft.com/office/drawing/2014/main" id="{AE28E463-F5BC-4990-8AC0-57121F25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3456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" name="Text 44">
            <a:extLst xmlns:a="http://schemas.openxmlformats.org/drawingml/2006/main">
              <a:ext uri="{FF2B5EF4-FFF2-40B4-BE49-F238E27FC236}">
                <a16:creationId xmlns:a16="http://schemas.microsoft.com/office/drawing/2014/main" id="{069FE018-3ED0-4D42-BC87-162E9229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3465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USB-C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USB-A</a:t>
            </a:r>
            <a:r>
              <a:rPr sz="12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与网络接口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" name="Shape 45">
            <a:extLst xmlns:a="http://schemas.openxmlformats.org/drawingml/2006/main">
              <a:ext uri="{FF2B5EF4-FFF2-40B4-BE49-F238E27FC236}">
                <a16:creationId xmlns:a16="http://schemas.microsoft.com/office/drawing/2014/main" id="{B214B2F9-1EB1-4044-A91B-1BD842C0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681800"/>
            <a:ext cx="2066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" name="Text 46">
            <a:extLst xmlns:a="http://schemas.openxmlformats.org/drawingml/2006/main">
              <a:ext uri="{FF2B5EF4-FFF2-40B4-BE49-F238E27FC236}">
                <a16:creationId xmlns:a16="http://schemas.microsoft.com/office/drawing/2014/main" id="{5A289DED-B8B1-4641-BDDC-522ABF0B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482796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源介质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5" name="Text 47">
            <a:extLst xmlns:a="http://schemas.openxmlformats.org/drawingml/2006/main">
              <a:ext uri="{FF2B5EF4-FFF2-40B4-BE49-F238E27FC236}">
                <a16:creationId xmlns:a16="http://schemas.microsoft.com/office/drawing/2014/main" id="{A81BFC8C-E610-4BAB-8016-8296AFED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3080"/>
            <a:ext cx="1883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SAS/SATA/NVMe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存储卡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6" name="Shape 48">
            <a:extLst xmlns:a="http://schemas.openxmlformats.org/drawingml/2006/main">
              <a:ext uri="{FF2B5EF4-FFF2-40B4-BE49-F238E27FC236}">
                <a16:creationId xmlns:a16="http://schemas.microsoft.com/office/drawing/2014/main" id="{DADF42E3-D21D-4D35-A4C2-7D56E14E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51159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7" name="Shape 49">
            <a:extLst xmlns:a="http://schemas.openxmlformats.org/drawingml/2006/main">
              <a:ext uri="{FF2B5EF4-FFF2-40B4-BE49-F238E27FC236}">
                <a16:creationId xmlns:a16="http://schemas.microsoft.com/office/drawing/2014/main" id="{1198A32C-756C-4DA8-A8FB-C456423E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4681800"/>
            <a:ext cx="2066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8" name="Text 50">
            <a:extLst xmlns:a="http://schemas.openxmlformats.org/drawingml/2006/main">
              <a:ext uri="{FF2B5EF4-FFF2-40B4-BE49-F238E27FC236}">
                <a16:creationId xmlns:a16="http://schemas.microsoft.com/office/drawing/2014/main" id="{DFC3C5EA-15DB-4122-89CF-5DC9CB63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482796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安全接入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9" name="Text 51">
            <a:extLst xmlns:a="http://schemas.openxmlformats.org/drawingml/2006/main">
              <a:ext uri="{FF2B5EF4-FFF2-40B4-BE49-F238E27FC236}">
                <a16:creationId xmlns:a16="http://schemas.microsoft.com/office/drawing/2014/main" id="{1F8CE446-6414-432C-95FA-C9B9F921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5203080"/>
            <a:ext cx="1883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物理只读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接口分区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" name="Shape 52">
            <a:extLst xmlns:a="http://schemas.openxmlformats.org/drawingml/2006/main">
              <a:ext uri="{FF2B5EF4-FFF2-40B4-BE49-F238E27FC236}">
                <a16:creationId xmlns:a16="http://schemas.microsoft.com/office/drawing/2014/main" id="{B94C67F8-5930-409F-B9CA-FF67DCAC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51159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1" name="Shape 53">
            <a:extLst xmlns:a="http://schemas.openxmlformats.org/drawingml/2006/main">
              <a:ext uri="{FF2B5EF4-FFF2-40B4-BE49-F238E27FC236}">
                <a16:creationId xmlns:a16="http://schemas.microsoft.com/office/drawing/2014/main" id="{94294513-EBB8-479B-B5A1-AFFF0D84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4681800"/>
            <a:ext cx="2066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2" name="Text 54">
            <a:extLst xmlns:a="http://schemas.openxmlformats.org/drawingml/2006/main">
              <a:ext uri="{FF2B5EF4-FFF2-40B4-BE49-F238E27FC236}">
                <a16:creationId xmlns:a16="http://schemas.microsoft.com/office/drawing/2014/main" id="{5A884634-5081-434F-A234-B6BA9CC4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82796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3" name="Text 55">
            <a:extLst xmlns:a="http://schemas.openxmlformats.org/drawingml/2006/main">
              <a:ext uri="{FF2B5EF4-FFF2-40B4-BE49-F238E27FC236}">
                <a16:creationId xmlns:a16="http://schemas.microsoft.com/office/drawing/2014/main" id="{4FC5EF06-D495-4108-8587-257E28C5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5203080"/>
            <a:ext cx="1883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容量校验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状态评估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4" name="Shape 56">
            <a:extLst xmlns:a="http://schemas.openxmlformats.org/drawingml/2006/main">
              <a:ext uri="{FF2B5EF4-FFF2-40B4-BE49-F238E27FC236}">
                <a16:creationId xmlns:a16="http://schemas.microsoft.com/office/drawing/2014/main" id="{A60797E8-A3B6-4066-89FC-48C33D21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51159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5" name="Shape 57">
            <a:extLst xmlns:a="http://schemas.openxmlformats.org/drawingml/2006/main">
              <a:ext uri="{FF2B5EF4-FFF2-40B4-BE49-F238E27FC236}">
                <a16:creationId xmlns:a16="http://schemas.microsoft.com/office/drawing/2014/main" id="{48A08D4A-9955-4513-A8ED-9E537B94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4681800"/>
            <a:ext cx="2066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6" name="Text 58">
            <a:extLst xmlns:a="http://schemas.openxmlformats.org/drawingml/2006/main">
              <a:ext uri="{FF2B5EF4-FFF2-40B4-BE49-F238E27FC236}">
                <a16:creationId xmlns:a16="http://schemas.microsoft.com/office/drawing/2014/main" id="{1C0CBE65-BBF3-4FB5-9177-88DF057E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482796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镜像与分析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7" name="Text 59">
            <a:extLst xmlns:a="http://schemas.openxmlformats.org/drawingml/2006/main">
              <a:ext uri="{FF2B5EF4-FFF2-40B4-BE49-F238E27FC236}">
                <a16:creationId xmlns:a16="http://schemas.microsoft.com/office/drawing/2014/main" id="{5D5FBE67-58E1-47B5-807E-E2065EF8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5203080"/>
            <a:ext cx="1883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并行任务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恢复重构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8" name="Shape 60">
            <a:extLst xmlns:a="http://schemas.openxmlformats.org/drawingml/2006/main">
              <a:ext uri="{FF2B5EF4-FFF2-40B4-BE49-F238E27FC236}">
                <a16:creationId xmlns:a16="http://schemas.microsoft.com/office/drawing/2014/main" id="{107166F2-088D-48A2-8793-B0763E35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51159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9" name="Shape 61">
            <a:extLst xmlns:a="http://schemas.openxmlformats.org/drawingml/2006/main">
              <a:ext uri="{FF2B5EF4-FFF2-40B4-BE49-F238E27FC236}">
                <a16:creationId xmlns:a16="http://schemas.microsoft.com/office/drawing/2014/main" id="{8AAC316E-7BCA-421E-8146-9C40FA65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4681800"/>
            <a:ext cx="2066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Text 62">
            <a:extLst xmlns:a="http://schemas.openxmlformats.org/drawingml/2006/main">
              <a:ext uri="{FF2B5EF4-FFF2-40B4-BE49-F238E27FC236}">
                <a16:creationId xmlns:a16="http://schemas.microsoft.com/office/drawing/2014/main" id="{8323672A-D43B-4343-96B1-6EA5836C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482796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数据交付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1" name="Text 63">
            <a:extLst xmlns:a="http://schemas.openxmlformats.org/drawingml/2006/main">
              <a:ext uri="{FF2B5EF4-FFF2-40B4-BE49-F238E27FC236}">
                <a16:creationId xmlns:a16="http://schemas.microsoft.com/office/drawing/2014/main" id="{405BEF5A-7611-42A7-9DD8-7B9DDF94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5203080"/>
            <a:ext cx="1883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目标盘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报告清单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" name="Text 64">
            <a:extLst xmlns:a="http://schemas.openxmlformats.org/drawingml/2006/main">
              <a:ext uri="{FF2B5EF4-FFF2-40B4-BE49-F238E27FC236}">
                <a16:creationId xmlns:a16="http://schemas.microsoft.com/office/drawing/2014/main" id="{BF1B3537-B671-4C31-8F81-3B6BA8C0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61960"/>
            <a:ext cx="108810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5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硬件接口和软件数据源统一进入</a:t>
            </a:r>
            <a:r>
              <a:rPr sz="125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  <a:r>
              <a:rPr sz="125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，形成可追踪、可复用的作业链路。</a:t>
            </a:r>
            <a:endParaRPr sz="12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3" name="Text 65">
            <a:extLst xmlns:a="http://schemas.openxmlformats.org/drawingml/2006/main">
              <a:ext uri="{FF2B5EF4-FFF2-40B4-BE49-F238E27FC236}">
                <a16:creationId xmlns:a16="http://schemas.microsoft.com/office/drawing/2014/main" id="{268B5802-863F-46D2-A742-DEA4630F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268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4" name="Shape 0">
            <a:extLst xmlns:a="http://schemas.openxmlformats.org/drawingml/2006/main">
              <a:ext uri="{FF2B5EF4-FFF2-40B4-BE49-F238E27FC236}">
                <a16:creationId xmlns:a16="http://schemas.microsoft.com/office/drawing/2014/main" id="{D8DC0F70-A90E-4E5B-9545-4538CFF6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5" name="Shape 1">
            <a:extLst xmlns:a="http://schemas.openxmlformats.org/drawingml/2006/main">
              <a:ext uri="{FF2B5EF4-FFF2-40B4-BE49-F238E27FC236}">
                <a16:creationId xmlns:a16="http://schemas.microsoft.com/office/drawing/2014/main" id="{D38B09A7-086E-4D6B-8E95-C059D1FE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6" name="Shape 2">
            <a:extLst xmlns:a="http://schemas.openxmlformats.org/drawingml/2006/main">
              <a:ext uri="{FF2B5EF4-FFF2-40B4-BE49-F238E27FC236}">
                <a16:creationId xmlns:a16="http://schemas.microsoft.com/office/drawing/2014/main" id="{9E8C8681-A04F-43DD-9D7C-048676F6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7" name="Text 3">
            <a:extLst xmlns:a="http://schemas.openxmlformats.org/drawingml/2006/main">
              <a:ext uri="{FF2B5EF4-FFF2-40B4-BE49-F238E27FC236}">
                <a16:creationId xmlns:a16="http://schemas.microsoft.com/office/drawing/2014/main" id="{92FEFF69-B69D-497B-8A96-62B9FD32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源盘保护与取证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8" name="Text 4">
            <a:extLst xmlns:a="http://schemas.openxmlformats.org/drawingml/2006/main">
              <a:ext uri="{FF2B5EF4-FFF2-40B4-BE49-F238E27FC236}">
                <a16:creationId xmlns:a16="http://schemas.microsoft.com/office/drawing/2014/main" id="{89AC6946-E746-4AA8-B901-8376DBD2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9" name="Shape 5">
            <a:extLst xmlns:a="http://schemas.openxmlformats.org/drawingml/2006/main">
              <a:ext uri="{FF2B5EF4-FFF2-40B4-BE49-F238E27FC236}">
                <a16:creationId xmlns:a16="http://schemas.microsoft.com/office/drawing/2014/main" id="{BC6B3D9B-2A55-46FC-B7B1-96FA6618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0" name="Shape 6">
            <a:extLst xmlns:a="http://schemas.openxmlformats.org/drawingml/2006/main">
              <a:ext uri="{FF2B5EF4-FFF2-40B4-BE49-F238E27FC236}">
                <a16:creationId xmlns:a16="http://schemas.microsoft.com/office/drawing/2014/main" id="{98C21D87-6A93-4C47-B52D-C5F0837C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1" name="Text 7">
            <a:extLst xmlns:a="http://schemas.openxmlformats.org/drawingml/2006/main">
              <a:ext uri="{FF2B5EF4-FFF2-40B4-BE49-F238E27FC236}">
                <a16:creationId xmlns:a16="http://schemas.microsoft.com/office/drawing/2014/main" id="{A9936F55-18CD-4E8B-8524-2BB04816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2" name="Shape 8">
            <a:extLst xmlns:a="http://schemas.openxmlformats.org/drawingml/2006/main">
              <a:ext uri="{FF2B5EF4-FFF2-40B4-BE49-F238E27FC236}">
                <a16:creationId xmlns:a16="http://schemas.microsoft.com/office/drawing/2014/main" id="{AF70B9C0-E04C-4E93-B79B-3F448D7E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3" name="Text 9">
            <a:extLst xmlns:a="http://schemas.openxmlformats.org/drawingml/2006/main">
              <a:ext uri="{FF2B5EF4-FFF2-40B4-BE49-F238E27FC236}">
                <a16:creationId xmlns:a16="http://schemas.microsoft.com/office/drawing/2014/main" id="{057D3CD4-0888-49B2-981A-F5719205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4" name="Text 10">
            <a:extLst xmlns:a="http://schemas.openxmlformats.org/drawingml/2006/main">
              <a:ext uri="{FF2B5EF4-FFF2-40B4-BE49-F238E27FC236}">
                <a16:creationId xmlns:a16="http://schemas.microsoft.com/office/drawing/2014/main" id="{C4926A19-D3C4-4885-9DB6-1B6F8796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源盘保护：从接入开始降低误写风险</a:t>
            </a:r>
            <a:endParaRPr sz="29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5" name="Text 11">
            <a:extLst xmlns:a="http://schemas.openxmlformats.org/drawingml/2006/main">
              <a:ext uri="{FF2B5EF4-FFF2-40B4-BE49-F238E27FC236}">
                <a16:creationId xmlns:a16="http://schemas.microsoft.com/office/drawing/2014/main" id="{90254B93-0ACE-4A60-8593-EF9A204E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以物理隔离为基础，叠加软件只读、写入确认、校验记录和证据留痕。</a:t>
            </a:r>
            <a:endParaRPr sz="13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6" name="Shape 12">
            <a:extLst xmlns:a="http://schemas.openxmlformats.org/drawingml/2006/main">
              <a:ext uri="{FF2B5EF4-FFF2-40B4-BE49-F238E27FC236}">
                <a16:creationId xmlns:a16="http://schemas.microsoft.com/office/drawing/2014/main" id="{033E1916-0BFD-4CB8-94CD-7AC51E40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blurRad="25560" dist="12218" dir="2700000" sx="100000" sy="100000" kx="0" ky="0" algn="bl" rotWithShape="0">
              <a:srgbClr val="000000">
                <a:alpha val="2500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7" name="Shape 13">
            <a:extLst xmlns:a="http://schemas.openxmlformats.org/drawingml/2006/main">
              <a:ext uri="{FF2B5EF4-FFF2-40B4-BE49-F238E27FC236}">
                <a16:creationId xmlns:a16="http://schemas.microsoft.com/office/drawing/2014/main" id="{E3B1F44A-DE9E-4D63-A3B4-35C19F14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6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8" name="Text 14">
            <a:extLst xmlns:a="http://schemas.openxmlformats.org/drawingml/2006/main">
              <a:ext uri="{FF2B5EF4-FFF2-40B4-BE49-F238E27FC236}">
                <a16:creationId xmlns:a16="http://schemas.microsoft.com/office/drawing/2014/main" id="{04AAEC3B-0FEE-4B59-881C-A71FE154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6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9" name="Text 15">
            <a:extLst xmlns:a="http://schemas.openxmlformats.org/drawingml/2006/main">
              <a:ext uri="{FF2B5EF4-FFF2-40B4-BE49-F238E27FC236}">
                <a16:creationId xmlns:a16="http://schemas.microsoft.com/office/drawing/2014/main" id="{395AD2A1-C256-4B73-AFBB-EC8D2FE4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64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源介质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0" name="Text 16">
            <a:extLst xmlns:a="http://schemas.openxmlformats.org/drawingml/2006/main">
              <a:ext uri="{FF2B5EF4-FFF2-40B4-BE49-F238E27FC236}">
                <a16:creationId xmlns:a16="http://schemas.microsoft.com/office/drawing/2014/main" id="{67D1D0BC-16D9-495F-B3FA-5C844C80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64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物理盘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镜像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17">
            <a:extLst xmlns:a="http://schemas.openxmlformats.org/drawingml/2006/main">
              <a:ext uri="{FF2B5EF4-FFF2-40B4-BE49-F238E27FC236}">
                <a16:creationId xmlns:a16="http://schemas.microsoft.com/office/drawing/2014/main" id="{BAAD2516-5D49-4311-9D7D-5A769001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376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blurRad="322580160" dist="16129008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" name="Shape 18">
            <a:extLst xmlns:a="http://schemas.openxmlformats.org/drawingml/2006/main">
              <a:ext uri="{FF2B5EF4-FFF2-40B4-BE49-F238E27FC236}">
                <a16:creationId xmlns:a16="http://schemas.microsoft.com/office/drawing/2014/main" id="{4AACAC8B-F2C7-41CA-814E-70F2D621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320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3" name="Text 19">
            <a:extLst xmlns:a="http://schemas.openxmlformats.org/drawingml/2006/main">
              <a:ext uri="{FF2B5EF4-FFF2-40B4-BE49-F238E27FC236}">
                <a16:creationId xmlns:a16="http://schemas.microsoft.com/office/drawing/2014/main" id="{42398D87-2527-4852-9B44-41610D6E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320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4" name="Text 20">
            <a:extLst xmlns:a="http://schemas.openxmlformats.org/drawingml/2006/main">
              <a:ext uri="{FF2B5EF4-FFF2-40B4-BE49-F238E27FC236}">
                <a16:creationId xmlns:a16="http://schemas.microsoft.com/office/drawing/2014/main" id="{7A410025-48AE-4EC0-BE9F-144CB3B6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404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只读接入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5" name="Text 21">
            <a:extLst xmlns:a="http://schemas.openxmlformats.org/drawingml/2006/main">
              <a:ext uri="{FF2B5EF4-FFF2-40B4-BE49-F238E27FC236}">
                <a16:creationId xmlns:a16="http://schemas.microsoft.com/office/drawing/2014/main" id="{5AA18C4A-E87C-440D-8416-E3B33CFE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404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硬件隔离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6" name="Shape 22">
            <a:extLst xmlns:a="http://schemas.openxmlformats.org/drawingml/2006/main">
              <a:ext uri="{FF2B5EF4-FFF2-40B4-BE49-F238E27FC236}">
                <a16:creationId xmlns:a16="http://schemas.microsoft.com/office/drawing/2014/main" id="{63C3017A-13F8-4AD4-AE65-530B2124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280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7" name="Shape 23">
            <a:extLst xmlns:a="http://schemas.openxmlformats.org/drawingml/2006/main">
              <a:ext uri="{FF2B5EF4-FFF2-40B4-BE49-F238E27FC236}">
                <a16:creationId xmlns:a16="http://schemas.microsoft.com/office/drawing/2014/main" id="{574E6EEB-CB72-48C1-96DE-B6520366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260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8" name="Text 24">
            <a:extLst xmlns:a="http://schemas.openxmlformats.org/drawingml/2006/main">
              <a:ext uri="{FF2B5EF4-FFF2-40B4-BE49-F238E27FC236}">
                <a16:creationId xmlns:a16="http://schemas.microsoft.com/office/drawing/2014/main" id="{B032924F-EF16-4808-BA66-9DF58C6E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260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9" name="Text 25">
            <a:extLst xmlns:a="http://schemas.openxmlformats.org/drawingml/2006/main">
              <a:ext uri="{FF2B5EF4-FFF2-40B4-BE49-F238E27FC236}">
                <a16:creationId xmlns:a16="http://schemas.microsoft.com/office/drawing/2014/main" id="{DB533341-52D8-47A7-AC29-1B68078F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344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0" name="Text 26">
            <a:extLst xmlns:a="http://schemas.openxmlformats.org/drawingml/2006/main">
              <a:ext uri="{FF2B5EF4-FFF2-40B4-BE49-F238E27FC236}">
                <a16:creationId xmlns:a16="http://schemas.microsoft.com/office/drawing/2014/main" id="{3B6D4714-8DA5-4166-8E90-27617B3A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344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容量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坏区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1" name="Shape 27">
            <a:extLst xmlns:a="http://schemas.openxmlformats.org/drawingml/2006/main">
              <a:ext uri="{FF2B5EF4-FFF2-40B4-BE49-F238E27FC236}">
                <a16:creationId xmlns:a16="http://schemas.microsoft.com/office/drawing/2014/main" id="{0EE87703-ABA4-482E-9A95-84BE22E2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2" name="Shape 28">
            <a:extLst xmlns:a="http://schemas.openxmlformats.org/drawingml/2006/main">
              <a:ext uri="{FF2B5EF4-FFF2-40B4-BE49-F238E27FC236}">
                <a16:creationId xmlns:a16="http://schemas.microsoft.com/office/drawing/2014/main" id="{936A0AE1-0A54-453B-87F4-0EBFFC35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200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" name="Text 29">
            <a:extLst xmlns:a="http://schemas.openxmlformats.org/drawingml/2006/main">
              <a:ext uri="{FF2B5EF4-FFF2-40B4-BE49-F238E27FC236}">
                <a16:creationId xmlns:a16="http://schemas.microsoft.com/office/drawing/2014/main" id="{5F27C587-543D-47C6-984B-A33E7946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200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4" name="Text 30">
            <a:extLst xmlns:a="http://schemas.openxmlformats.org/drawingml/2006/main">
              <a:ext uri="{FF2B5EF4-FFF2-40B4-BE49-F238E27FC236}">
                <a16:creationId xmlns:a16="http://schemas.microsoft.com/office/drawing/2014/main" id="{E371AB3B-8F37-42DD-A75B-4FEE49E7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48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容错镜像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" name="Text 31">
            <a:extLst xmlns:a="http://schemas.openxmlformats.org/drawingml/2006/main">
              <a:ext uri="{FF2B5EF4-FFF2-40B4-BE49-F238E27FC236}">
                <a16:creationId xmlns:a16="http://schemas.microsoft.com/office/drawing/2014/main" id="{AF1E282C-5467-4362-8D8B-C4D9CCEE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48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重试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跳过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6" name="Shape 32">
            <a:extLst xmlns:a="http://schemas.openxmlformats.org/drawingml/2006/main">
              <a:ext uri="{FF2B5EF4-FFF2-40B4-BE49-F238E27FC236}">
                <a16:creationId xmlns:a16="http://schemas.microsoft.com/office/drawing/2014/main" id="{B12142D2-2CB9-4183-A43C-542CDB03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160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" name="Shape 33">
            <a:extLst xmlns:a="http://schemas.openxmlformats.org/drawingml/2006/main">
              <a:ext uri="{FF2B5EF4-FFF2-40B4-BE49-F238E27FC236}">
                <a16:creationId xmlns:a16="http://schemas.microsoft.com/office/drawing/2014/main" id="{065D38BD-BFA6-4A62-95D9-FD5D13B0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104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8" name="Text 34">
            <a:extLst xmlns:a="http://schemas.openxmlformats.org/drawingml/2006/main">
              <a:ext uri="{FF2B5EF4-FFF2-40B4-BE49-F238E27FC236}">
                <a16:creationId xmlns:a16="http://schemas.microsoft.com/office/drawing/2014/main" id="{C870FE81-4070-47B7-97C8-28532228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104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9" name="Text 35">
            <a:extLst xmlns:a="http://schemas.openxmlformats.org/drawingml/2006/main">
              <a:ext uri="{FF2B5EF4-FFF2-40B4-BE49-F238E27FC236}">
                <a16:creationId xmlns:a16="http://schemas.microsoft.com/office/drawing/2014/main" id="{00A3E6E8-9E32-4EE0-A608-214327DE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188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同步校验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0" name="Text 36">
            <a:extLst xmlns:a="http://schemas.openxmlformats.org/drawingml/2006/main">
              <a:ext uri="{FF2B5EF4-FFF2-40B4-BE49-F238E27FC236}">
                <a16:creationId xmlns:a16="http://schemas.microsoft.com/office/drawing/2014/main" id="{F19EA76B-77FD-48B0-A166-23F75914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188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MD5/SHA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1" name="Shape 37">
            <a:extLst xmlns:a="http://schemas.openxmlformats.org/drawingml/2006/main">
              <a:ext uri="{FF2B5EF4-FFF2-40B4-BE49-F238E27FC236}">
                <a16:creationId xmlns:a16="http://schemas.microsoft.com/office/drawing/2014/main" id="{BD1E83A5-CDEB-4C19-9C45-6D8349F8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0640" y="1700640"/>
            <a:ext cx="176760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2" name="Shape 38">
            <a:extLst xmlns:a="http://schemas.openxmlformats.org/drawingml/2006/main">
              <a:ext uri="{FF2B5EF4-FFF2-40B4-BE49-F238E27FC236}">
                <a16:creationId xmlns:a16="http://schemas.microsoft.com/office/drawing/2014/main" id="{B5E4EF77-4965-486C-9228-4102EE65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0440" y="184716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3" name="Text 39">
            <a:extLst xmlns:a="http://schemas.openxmlformats.org/drawingml/2006/main">
              <a:ext uri="{FF2B5EF4-FFF2-40B4-BE49-F238E27FC236}">
                <a16:creationId xmlns:a16="http://schemas.microsoft.com/office/drawing/2014/main" id="{67387231-11A5-4AAC-ADA9-777B8E20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0440" y="1856160"/>
            <a:ext cx="36540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4" name="Text 40">
            <a:extLst xmlns:a="http://schemas.openxmlformats.org/drawingml/2006/main">
              <a:ext uri="{FF2B5EF4-FFF2-40B4-BE49-F238E27FC236}">
                <a16:creationId xmlns:a16="http://schemas.microsoft.com/office/drawing/2014/main" id="{F0E40881-5AA0-4A25-A6CF-843B395F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1280" y="1792080"/>
            <a:ext cx="114552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6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分析输出</a:t>
            </a:r>
            <a:endParaRPr sz="116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5" name="Text 41">
            <a:extLst xmlns:a="http://schemas.openxmlformats.org/drawingml/2006/main">
              <a:ext uri="{FF2B5EF4-FFF2-40B4-BE49-F238E27FC236}">
                <a16:creationId xmlns:a16="http://schemas.microsoft.com/office/drawing/2014/main" id="{1CED970E-F941-4312-AED5-1F6BF514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1280" y="2057400"/>
            <a:ext cx="11455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恢复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880" b="0" u="none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sz="8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6" name="Shape 42">
            <a:extLst xmlns:a="http://schemas.openxmlformats.org/drawingml/2006/main">
              <a:ext uri="{FF2B5EF4-FFF2-40B4-BE49-F238E27FC236}">
                <a16:creationId xmlns:a16="http://schemas.microsoft.com/office/drawing/2014/main" id="{62267724-C134-46E1-BD7F-94D43740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6156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7" name="Shape 43">
            <a:extLst xmlns:a="http://schemas.openxmlformats.org/drawingml/2006/main">
              <a:ext uri="{FF2B5EF4-FFF2-40B4-BE49-F238E27FC236}">
                <a16:creationId xmlns:a16="http://schemas.microsoft.com/office/drawing/2014/main" id="{97FBE0DD-4471-4A3E-B484-9CE65DE8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944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8" name="Text 44">
            <a:extLst xmlns:a="http://schemas.openxmlformats.org/drawingml/2006/main">
              <a:ext uri="{FF2B5EF4-FFF2-40B4-BE49-F238E27FC236}">
                <a16:creationId xmlns:a16="http://schemas.microsoft.com/office/drawing/2014/main" id="{FD496AE8-9B47-4271-A070-D364B426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953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RO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9" name="Text 45">
            <a:extLst xmlns:a="http://schemas.openxmlformats.org/drawingml/2006/main">
              <a:ext uri="{FF2B5EF4-FFF2-40B4-BE49-F238E27FC236}">
                <a16:creationId xmlns:a16="http://schemas.microsoft.com/office/drawing/2014/main" id="{A92B5872-4D6D-443A-B989-57AEAE97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2926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只读与读写物理隔离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0" name="Shape 46">
            <a:extLst xmlns:a="http://schemas.openxmlformats.org/drawingml/2006/main">
              <a:ext uri="{FF2B5EF4-FFF2-40B4-BE49-F238E27FC236}">
                <a16:creationId xmlns:a16="http://schemas.microsoft.com/office/drawing/2014/main" id="{E8BDA993-8BF5-4A55-B00B-A04D5999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529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1" name="Text 47">
            <a:extLst xmlns:a="http://schemas.openxmlformats.org/drawingml/2006/main">
              <a:ext uri="{FF2B5EF4-FFF2-40B4-BE49-F238E27FC236}">
                <a16:creationId xmlns:a16="http://schemas.microsoft.com/office/drawing/2014/main" id="{A25EA1E1-34DA-45B4-A6DE-D734BC91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4200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只读 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+ 6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读写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SAS/SATA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盘位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2" name="Shape 48">
            <a:extLst xmlns:a="http://schemas.openxmlformats.org/drawingml/2006/main">
              <a:ext uri="{FF2B5EF4-FFF2-40B4-BE49-F238E27FC236}">
                <a16:creationId xmlns:a16="http://schemas.microsoft.com/office/drawing/2014/main" id="{AD56231A-F368-4C19-9BB1-E1E93E35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9866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3" name="Text 49">
            <a:extLst xmlns:a="http://schemas.openxmlformats.org/drawingml/2006/main">
              <a:ext uri="{FF2B5EF4-FFF2-40B4-BE49-F238E27FC236}">
                <a16:creationId xmlns:a16="http://schemas.microsoft.com/office/drawing/2014/main" id="{AD8BAC25-974D-40FF-AF5A-647657F7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8772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NVMe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只读与读写双通道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4" name="Shape 50">
            <a:extLst xmlns:a="http://schemas.openxmlformats.org/drawingml/2006/main">
              <a:ext uri="{FF2B5EF4-FFF2-40B4-BE49-F238E27FC236}">
                <a16:creationId xmlns:a16="http://schemas.microsoft.com/office/drawing/2014/main" id="{1C20899B-1534-42F5-BB37-F64EB6D9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4438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5" name="Text 51">
            <a:extLst xmlns:a="http://schemas.openxmlformats.org/drawingml/2006/main">
              <a:ext uri="{FF2B5EF4-FFF2-40B4-BE49-F238E27FC236}">
                <a16:creationId xmlns:a16="http://schemas.microsoft.com/office/drawing/2014/main" id="{A673D83D-AB4C-44CE-907B-615F7035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3344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源盘自动排除与目标容量校验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6" name="Shape 52">
            <a:extLst xmlns:a="http://schemas.openxmlformats.org/drawingml/2006/main">
              <a:ext uri="{FF2B5EF4-FFF2-40B4-BE49-F238E27FC236}">
                <a16:creationId xmlns:a16="http://schemas.microsoft.com/office/drawing/2014/main" id="{5A7865D6-C46F-4C38-B236-6968695C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276156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7" name="Shape 53">
            <a:extLst xmlns:a="http://schemas.openxmlformats.org/drawingml/2006/main">
              <a:ext uri="{FF2B5EF4-FFF2-40B4-BE49-F238E27FC236}">
                <a16:creationId xmlns:a16="http://schemas.microsoft.com/office/drawing/2014/main" id="{82B94C2A-734A-4776-BC6F-A6CDFB1F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2944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8" name="Text 54">
            <a:extLst xmlns:a="http://schemas.openxmlformats.org/drawingml/2006/main">
              <a:ext uri="{FF2B5EF4-FFF2-40B4-BE49-F238E27FC236}">
                <a16:creationId xmlns:a16="http://schemas.microsoft.com/office/drawing/2014/main" id="{246AA022-4089-47A2-B838-A1AF7E95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2953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SCSI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9" name="Text 55">
            <a:extLst xmlns:a="http://schemas.openxmlformats.org/drawingml/2006/main">
              <a:ext uri="{FF2B5EF4-FFF2-40B4-BE49-F238E27FC236}">
                <a16:creationId xmlns:a16="http://schemas.microsoft.com/office/drawing/2014/main" id="{1A8CCD47-3ED3-4C99-8699-1BA9FADD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2926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企业级非标扇区直通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0" name="Shape 56">
            <a:extLst xmlns:a="http://schemas.openxmlformats.org/drawingml/2006/main">
              <a:ext uri="{FF2B5EF4-FFF2-40B4-BE49-F238E27FC236}">
                <a16:creationId xmlns:a16="http://schemas.microsoft.com/office/drawing/2014/main" id="{65503066-4A6A-45BA-AD7F-1FD40D17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3529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1" name="Text 57">
            <a:extLst xmlns:a="http://schemas.openxmlformats.org/drawingml/2006/main">
              <a:ext uri="{FF2B5EF4-FFF2-40B4-BE49-F238E27FC236}">
                <a16:creationId xmlns:a16="http://schemas.microsoft.com/office/drawing/2014/main" id="{A41E2683-380D-4D05-B583-7C53C6673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34200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支持</a:t>
            </a: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SCSI READ(16)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2" name="Shape 58">
            <a:extLst xmlns:a="http://schemas.openxmlformats.org/drawingml/2006/main">
              <a:ext uri="{FF2B5EF4-FFF2-40B4-BE49-F238E27FC236}">
                <a16:creationId xmlns:a16="http://schemas.microsoft.com/office/drawing/2014/main" id="{6D8D37EE-0B5B-497E-AE16-14D386BD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39866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3" name="Text 59">
            <a:extLst xmlns:a="http://schemas.openxmlformats.org/drawingml/2006/main">
              <a:ext uri="{FF2B5EF4-FFF2-40B4-BE49-F238E27FC236}">
                <a16:creationId xmlns:a16="http://schemas.microsoft.com/office/drawing/2014/main" id="{40DDD066-43A8-4DC7-AB40-9699CCB7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38772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512/520/528/4112/4160/4224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4" name="Shape 60">
            <a:extLst xmlns:a="http://schemas.openxmlformats.org/drawingml/2006/main">
              <a:ext uri="{FF2B5EF4-FFF2-40B4-BE49-F238E27FC236}">
                <a16:creationId xmlns:a16="http://schemas.microsoft.com/office/drawing/2014/main" id="{E12D9873-CB1F-4B49-99BC-86E0D70B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44438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5" name="Text 61">
            <a:extLst xmlns:a="http://schemas.openxmlformats.org/drawingml/2006/main">
              <a:ext uri="{FF2B5EF4-FFF2-40B4-BE49-F238E27FC236}">
                <a16:creationId xmlns:a16="http://schemas.microsoft.com/office/drawing/2014/main" id="{B9865C25-A22A-4F3F-AA44-B9040CF1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43344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用户数据模式与原始数据模式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6" name="Shape 62">
            <a:extLst xmlns:a="http://schemas.openxmlformats.org/drawingml/2006/main">
              <a:ext uri="{FF2B5EF4-FFF2-40B4-BE49-F238E27FC236}">
                <a16:creationId xmlns:a16="http://schemas.microsoft.com/office/drawing/2014/main" id="{0C5DAD76-A101-45F4-94C6-FF74BD62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76156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7" name="Shape 63">
            <a:extLst xmlns:a="http://schemas.openxmlformats.org/drawingml/2006/main">
              <a:ext uri="{FF2B5EF4-FFF2-40B4-BE49-F238E27FC236}">
                <a16:creationId xmlns:a16="http://schemas.microsoft.com/office/drawing/2014/main" id="{A80843ED-7626-409B-A2EB-992CC8F6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2944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8" name="Text 64">
            <a:extLst xmlns:a="http://schemas.openxmlformats.org/drawingml/2006/main">
              <a:ext uri="{FF2B5EF4-FFF2-40B4-BE49-F238E27FC236}">
                <a16:creationId xmlns:a16="http://schemas.microsoft.com/office/drawing/2014/main" id="{26017451-D87E-4B31-A272-D881A17F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2953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SAFE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9" name="Text 65">
            <a:extLst xmlns:a="http://schemas.openxmlformats.org/drawingml/2006/main">
              <a:ext uri="{FF2B5EF4-FFF2-40B4-BE49-F238E27FC236}">
                <a16:creationId xmlns:a16="http://schemas.microsoft.com/office/drawing/2014/main" id="{DE05FE90-D823-41A5-AEDE-62E3596F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2926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取证级安全闭环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0" name="Shape 66">
            <a:extLst xmlns:a="http://schemas.openxmlformats.org/drawingml/2006/main">
              <a:ext uri="{FF2B5EF4-FFF2-40B4-BE49-F238E27FC236}">
                <a16:creationId xmlns:a16="http://schemas.microsoft.com/office/drawing/2014/main" id="{7AE3D6EE-DB1C-4037-AB09-18264C6D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3529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1" name="Text 67">
            <a:extLst xmlns:a="http://schemas.openxmlformats.org/drawingml/2006/main">
              <a:ext uri="{FF2B5EF4-FFF2-40B4-BE49-F238E27FC236}">
                <a16:creationId xmlns:a16="http://schemas.microsoft.com/office/drawing/2014/main" id="{4AF97ED4-7831-4D0E-B627-4AA31C3B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34200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写入计划预览与强确认短语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2" name="Shape 68">
            <a:extLst xmlns:a="http://schemas.openxmlformats.org/drawingml/2006/main">
              <a:ext uri="{FF2B5EF4-FFF2-40B4-BE49-F238E27FC236}">
                <a16:creationId xmlns:a16="http://schemas.microsoft.com/office/drawing/2014/main" id="{A912141D-B125-4010-89B1-CF154275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39866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3" name="Text 69">
            <a:extLst xmlns:a="http://schemas.openxmlformats.org/drawingml/2006/main">
              <a:ext uri="{FF2B5EF4-FFF2-40B4-BE49-F238E27FC236}">
                <a16:creationId xmlns:a16="http://schemas.microsoft.com/office/drawing/2014/main" id="{A647F372-92B4-41F9-836D-64842AD88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38772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镜像固定、校验结果记录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" name="Shape 70">
            <a:extLst xmlns:a="http://schemas.openxmlformats.org/drawingml/2006/main">
              <a:ext uri="{FF2B5EF4-FFF2-40B4-BE49-F238E27FC236}">
                <a16:creationId xmlns:a16="http://schemas.microsoft.com/office/drawing/2014/main" id="{0001BE71-FA87-46F1-AE64-17169993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44438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" name="Text 71">
            <a:extLst xmlns:a="http://schemas.openxmlformats.org/drawingml/2006/main">
              <a:ext uri="{FF2B5EF4-FFF2-40B4-BE49-F238E27FC236}">
                <a16:creationId xmlns:a16="http://schemas.microsoft.com/office/drawing/2014/main" id="{3F85A152-1710-4492-82DD-27A811B2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433440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案件元数据留痕与生命周期回收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" name="Text 72">
            <a:extLst xmlns:a="http://schemas.openxmlformats.org/drawingml/2006/main">
              <a:ext uri="{FF2B5EF4-FFF2-40B4-BE49-F238E27FC236}">
                <a16:creationId xmlns:a16="http://schemas.microsoft.com/office/drawing/2014/main" id="{0FCC0FB3-2BE7-4845-B065-E782B8CB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32120"/>
            <a:ext cx="10972440" cy="411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4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常规采集使用只读通道；固件修复按作业需要使用专用端口，先备份并记录必要写入。</a:t>
            </a:r>
            <a:endParaRPr sz="14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7" name="Text 73">
            <a:extLst xmlns:a="http://schemas.openxmlformats.org/drawingml/2006/main">
              <a:ext uri="{FF2B5EF4-FFF2-40B4-BE49-F238E27FC236}">
                <a16:creationId xmlns:a16="http://schemas.microsoft.com/office/drawing/2014/main" id="{44A652AB-5A69-4D7D-9EDF-923FEFCF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4143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Shape 0">
            <a:extLst xmlns:a="http://schemas.openxmlformats.org/drawingml/2006/main">
              <a:ext uri="{FF2B5EF4-FFF2-40B4-BE49-F238E27FC236}">
                <a16:creationId xmlns:a16="http://schemas.microsoft.com/office/drawing/2014/main" id="{8DDD982C-B4B8-40E7-AF77-06B5B6CB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" name="Shape 1">
            <a:extLst xmlns:a="http://schemas.openxmlformats.org/drawingml/2006/main">
              <a:ext uri="{FF2B5EF4-FFF2-40B4-BE49-F238E27FC236}">
                <a16:creationId xmlns:a16="http://schemas.microsoft.com/office/drawing/2014/main" id="{7D08DFE7-3C86-47F0-AA10-F38896EE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" name="Shape 2">
            <a:extLst xmlns:a="http://schemas.openxmlformats.org/drawingml/2006/main">
              <a:ext uri="{FF2B5EF4-FFF2-40B4-BE49-F238E27FC236}">
                <a16:creationId xmlns:a16="http://schemas.microsoft.com/office/drawing/2014/main" id="{5F6141CF-149D-41B3-B202-666BAB06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" name="Text 3">
            <a:extLst xmlns:a="http://schemas.openxmlformats.org/drawingml/2006/main">
              <a:ext uri="{FF2B5EF4-FFF2-40B4-BE49-F238E27FC236}">
                <a16:creationId xmlns:a16="http://schemas.microsoft.com/office/drawing/2014/main" id="{1E08ECBE-970D-4DB7-9939-7DD41EBA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PC-3000 UDMA专业平台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" name="Text 4">
            <a:extLst xmlns:a="http://schemas.openxmlformats.org/drawingml/2006/main">
              <a:ext uri="{FF2B5EF4-FFF2-40B4-BE49-F238E27FC236}">
                <a16:creationId xmlns:a16="http://schemas.microsoft.com/office/drawing/2014/main" id="{96BAE9C6-3E78-425B-BE40-A96CE0CA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" name="Shape 5">
            <a:extLst xmlns:a="http://schemas.openxmlformats.org/drawingml/2006/main">
              <a:ext uri="{FF2B5EF4-FFF2-40B4-BE49-F238E27FC236}">
                <a16:creationId xmlns:a16="http://schemas.microsoft.com/office/drawing/2014/main" id="{4044116B-02EE-4D05-BA29-02D03BAD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Shape 6">
            <a:extLst xmlns:a="http://schemas.openxmlformats.org/drawingml/2006/main">
              <a:ext uri="{FF2B5EF4-FFF2-40B4-BE49-F238E27FC236}">
                <a16:creationId xmlns:a16="http://schemas.microsoft.com/office/drawing/2014/main" id="{8E62C943-A109-4E4A-A6A8-3D82B462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" name="Text 7">
            <a:extLst xmlns:a="http://schemas.openxmlformats.org/drawingml/2006/main">
              <a:ext uri="{FF2B5EF4-FFF2-40B4-BE49-F238E27FC236}">
                <a16:creationId xmlns:a16="http://schemas.microsoft.com/office/drawing/2014/main" id="{ACBD085C-DE4B-4B06-AD14-CC5DDAA4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" name="Shape 8">
            <a:extLst xmlns:a="http://schemas.openxmlformats.org/drawingml/2006/main">
              <a:ext uri="{FF2B5EF4-FFF2-40B4-BE49-F238E27FC236}">
                <a16:creationId xmlns:a16="http://schemas.microsoft.com/office/drawing/2014/main" id="{15E648EF-5E67-47D7-81CC-D2CF8082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" name="Text 9">
            <a:extLst xmlns:a="http://schemas.openxmlformats.org/drawingml/2006/main">
              <a:ext uri="{FF2B5EF4-FFF2-40B4-BE49-F238E27FC236}">
                <a16:creationId xmlns:a16="http://schemas.microsoft.com/office/drawing/2014/main" id="{79ADBF70-5CE5-4855-A64C-9EF57A5A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" name="Text 10">
            <a:extLst xmlns:a="http://schemas.openxmlformats.org/drawingml/2006/main">
              <a:ext uri="{FF2B5EF4-FFF2-40B4-BE49-F238E27FC236}">
                <a16:creationId xmlns:a16="http://schemas.microsoft.com/office/drawing/2014/main" id="{18EF23C0-51DA-4076-A9C9-D36933F2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PC-3000 UDMA：专用端口与底层诊断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" name="Text 11">
            <a:extLst xmlns:a="http://schemas.openxmlformats.org/drawingml/2006/main">
              <a:ext uri="{FF2B5EF4-FFF2-40B4-BE49-F238E27FC236}">
                <a16:creationId xmlns:a16="http://schemas.microsoft.com/office/drawing/2014/main" id="{6FA7C235-5659-42B0-B432-7DE7B341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通过专用控制板、供电管理和工厂级工具，为故障硬盘建立可控的数据访问通道。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" name="Shape 12">
            <a:extLst xmlns:a="http://schemas.openxmlformats.org/drawingml/2006/main">
              <a:ext uri="{FF2B5EF4-FFF2-40B4-BE49-F238E27FC236}">
                <a16:creationId xmlns:a16="http://schemas.microsoft.com/office/drawing/2014/main" id="{EDE6B4A7-C527-4DDB-8386-0AAE4AA1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5486040" cy="427896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67f72ee5a64086"/>
          <a:stretch xmlns:a="http://schemas.openxmlformats.org/drawingml/2006/main"/>
        </p:blipFill>
        <p:spPr>
          <a:xfrm xmlns:a="http://schemas.openxmlformats.org/drawingml/2006/main">
            <a:off x="704160" y="2578615"/>
            <a:ext cx="5266440" cy="24506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29" name="Shape 13">
            <a:extLst xmlns:a="http://schemas.openxmlformats.org/drawingml/2006/main">
              <a:ext uri="{FF2B5EF4-FFF2-40B4-BE49-F238E27FC236}">
                <a16:creationId xmlns:a16="http://schemas.microsoft.com/office/drawing/2014/main" id="{40AF78D4-49D6-4BCE-A3A0-B97B50A0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6428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" name="Text 14">
            <a:extLst xmlns:a="http://schemas.openxmlformats.org/drawingml/2006/main">
              <a:ext uri="{FF2B5EF4-FFF2-40B4-BE49-F238E27FC236}">
                <a16:creationId xmlns:a16="http://schemas.microsoft.com/office/drawing/2014/main" id="{8E60E2C7-1E4F-4D38-9ECC-115303BF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173736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2通道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" name="Text 15">
            <a:extLst xmlns:a="http://schemas.openxmlformats.org/drawingml/2006/main">
              <a:ext uri="{FF2B5EF4-FFF2-40B4-BE49-F238E27FC236}">
                <a16:creationId xmlns:a16="http://schemas.microsoft.com/office/drawing/2014/main" id="{26453F24-FF0A-45B2-A6D4-F87EC0C7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206640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可同时连接两块硬盘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" name="Shape 16">
            <a:extLst xmlns:a="http://schemas.openxmlformats.org/drawingml/2006/main">
              <a:ext uri="{FF2B5EF4-FFF2-40B4-BE49-F238E27FC236}">
                <a16:creationId xmlns:a16="http://schemas.microsoft.com/office/drawing/2014/main" id="{4BCB5751-B669-463C-870C-28A2C78B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166428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" name="Text 17">
            <a:extLst xmlns:a="http://schemas.openxmlformats.org/drawingml/2006/main">
              <a:ext uri="{FF2B5EF4-FFF2-40B4-BE49-F238E27FC236}">
                <a16:creationId xmlns:a16="http://schemas.microsoft.com/office/drawing/2014/main" id="{65DC1A82-2BAB-4E30-B39D-73E786CA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173736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2×SATA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" name="Text 18">
            <a:extLst xmlns:a="http://schemas.openxmlformats.org/drawingml/2006/main">
              <a:ext uri="{FF2B5EF4-FFF2-40B4-BE49-F238E27FC236}">
                <a16:creationId xmlns:a16="http://schemas.microsoft.com/office/drawing/2014/main" id="{0BF39DDE-6915-4E16-986C-FB8EA4C4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206640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兼容多种UDMA / PIO模式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" name="Shape 19">
            <a:extLst xmlns:a="http://schemas.openxmlformats.org/drawingml/2006/main">
              <a:ext uri="{FF2B5EF4-FFF2-40B4-BE49-F238E27FC236}">
                <a16:creationId xmlns:a16="http://schemas.microsoft.com/office/drawing/2014/main" id="{1F54C4B8-C7EE-4BCE-90ED-C00E4D0B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2440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" name="Text 20">
            <a:extLst xmlns:a="http://schemas.openxmlformats.org/drawingml/2006/main">
              <a:ext uri="{FF2B5EF4-FFF2-40B4-BE49-F238E27FC236}">
                <a16:creationId xmlns:a16="http://schemas.microsoft.com/office/drawing/2014/main" id="{8465337D-956C-4EFD-8A6D-A6D920D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269748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1×PATA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" name="Text 21">
            <a:extLst xmlns:a="http://schemas.openxmlformats.org/drawingml/2006/main">
              <a:ext uri="{FF2B5EF4-FFF2-40B4-BE49-F238E27FC236}">
                <a16:creationId xmlns:a16="http://schemas.microsoft.com/office/drawing/2014/main" id="{01F84D0A-B458-482B-B37F-0B48CA93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02652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与第二SATA端口切换使用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" name="Shape 22">
            <a:extLst xmlns:a="http://schemas.openxmlformats.org/drawingml/2006/main">
              <a:ext uri="{FF2B5EF4-FFF2-40B4-BE49-F238E27FC236}">
                <a16:creationId xmlns:a16="http://schemas.microsoft.com/office/drawing/2014/main" id="{1B07946D-183A-4CA5-B57D-A66A6EF4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262440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" name="Text 23">
            <a:extLst xmlns:a="http://schemas.openxmlformats.org/drawingml/2006/main">
              <a:ext uri="{FF2B5EF4-FFF2-40B4-BE49-F238E27FC236}">
                <a16:creationId xmlns:a16="http://schemas.microsoft.com/office/drawing/2014/main" id="{79BEF954-226D-4607-9FFC-5E3D567E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269748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PCIe ×1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" name="Text 24">
            <a:extLst xmlns:a="http://schemas.openxmlformats.org/drawingml/2006/main">
              <a:ext uri="{FF2B5EF4-FFF2-40B4-BE49-F238E27FC236}">
                <a16:creationId xmlns:a16="http://schemas.microsoft.com/office/drawing/2014/main" id="{F34D5ACF-6205-4643-9AFF-E263AB14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02652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专用控制板接入塔机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" name="Shape 25">
            <a:extLst xmlns:a="http://schemas.openxmlformats.org/drawingml/2006/main">
              <a:ext uri="{FF2B5EF4-FFF2-40B4-BE49-F238E27FC236}">
                <a16:creationId xmlns:a16="http://schemas.microsoft.com/office/drawing/2014/main" id="{B498B974-B839-42F5-A4CB-A2C16A85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8452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" name="Text 26">
            <a:extLst xmlns:a="http://schemas.openxmlformats.org/drawingml/2006/main">
              <a:ext uri="{FF2B5EF4-FFF2-40B4-BE49-F238E27FC236}">
                <a16:creationId xmlns:a16="http://schemas.microsoft.com/office/drawing/2014/main" id="{F156409F-7D9B-4F10-AC56-B4D66766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65760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独立供电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" name="Text 27">
            <a:extLst xmlns:a="http://schemas.openxmlformats.org/drawingml/2006/main">
              <a:ext uri="{FF2B5EF4-FFF2-40B4-BE49-F238E27FC236}">
                <a16:creationId xmlns:a16="http://schemas.microsoft.com/office/drawing/2014/main" id="{31E49784-07F5-4C18-967B-66507FD2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6960" y="398664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双通道供电与异常保护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" name="Shape 28">
            <a:extLst xmlns:a="http://schemas.openxmlformats.org/drawingml/2006/main">
              <a:ext uri="{FF2B5EF4-FFF2-40B4-BE49-F238E27FC236}">
                <a16:creationId xmlns:a16="http://schemas.microsoft.com/office/drawing/2014/main" id="{0B2AAB00-6E52-4CDB-827A-4D1BAB60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20" y="3584520"/>
            <a:ext cx="22125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" name="Text 29">
            <a:extLst xmlns:a="http://schemas.openxmlformats.org/drawingml/2006/main">
              <a:ext uri="{FF2B5EF4-FFF2-40B4-BE49-F238E27FC236}">
                <a16:creationId xmlns:a16="http://schemas.microsoft.com/office/drawing/2014/main" id="{6D896C36-E0E6-48F4-9804-598077A8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657600"/>
            <a:ext cx="19198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56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Terminal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" name="Text 30">
            <a:extLst xmlns:a="http://schemas.openxmlformats.org/drawingml/2006/main">
              <a:ext uri="{FF2B5EF4-FFF2-40B4-BE49-F238E27FC236}">
                <a16:creationId xmlns:a16="http://schemas.microsoft.com/office/drawing/2014/main" id="{F5EB63E9-0F93-41A6-90EF-B6AF774D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840" y="3986640"/>
            <a:ext cx="19198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配套终端与工厂适配器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" name="Shape 31">
            <a:extLst xmlns:a="http://schemas.openxmlformats.org/drawingml/2006/main">
              <a:ext uri="{FF2B5EF4-FFF2-40B4-BE49-F238E27FC236}">
                <a16:creationId xmlns:a16="http://schemas.microsoft.com/office/drawing/2014/main" id="{3F590599-BA86-4F73-8BD3-F3563DA2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590383"/>
            <a:ext cx="2212562" cy="169545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" name="Shape 32">
            <a:extLst xmlns:a="http://schemas.openxmlformats.org/drawingml/2006/main">
              <a:ext uri="{FF2B5EF4-FFF2-40B4-BE49-F238E27FC236}">
                <a16:creationId xmlns:a16="http://schemas.microsoft.com/office/drawing/2014/main" id="{DC3A294F-4D58-49E4-942E-98368659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2040" y="47732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Text 33">
            <a:extLst xmlns:a="http://schemas.openxmlformats.org/drawingml/2006/main">
              <a:ext uri="{FF2B5EF4-FFF2-40B4-BE49-F238E27FC236}">
                <a16:creationId xmlns:a16="http://schemas.microsoft.com/office/drawing/2014/main" id="{7A12F15C-F25D-4D3D-8112-135279D5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2040" y="4782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I/O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" name="Text 34">
            <a:extLst xmlns:a="http://schemas.openxmlformats.org/drawingml/2006/main">
              <a:ext uri="{FF2B5EF4-FFF2-40B4-BE49-F238E27FC236}">
                <a16:creationId xmlns:a16="http://schemas.microsoft.com/office/drawing/2014/main" id="{6DF48757-B036-4758-972A-69798378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80" y="475488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端口组合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" name="Shape 35">
            <a:extLst xmlns:a="http://schemas.openxmlformats.org/drawingml/2006/main">
              <a:ext uri="{FF2B5EF4-FFF2-40B4-BE49-F238E27FC236}">
                <a16:creationId xmlns:a16="http://schemas.microsoft.com/office/drawing/2014/main" id="{13DBEBE8-33F4-4B1C-B1F2-23DCC0FB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358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" name="Text 36">
            <a:extLst xmlns:a="http://schemas.openxmlformats.org/drawingml/2006/main">
              <a:ext uri="{FF2B5EF4-FFF2-40B4-BE49-F238E27FC236}">
                <a16:creationId xmlns:a16="http://schemas.microsoft.com/office/drawing/2014/main" id="{948A0CC2-E3B2-4B66-BA2C-5F57DB1D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24880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2块SATA硬盘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" name="Shape 37">
            <a:extLst xmlns:a="http://schemas.openxmlformats.org/drawingml/2006/main">
              <a:ext uri="{FF2B5EF4-FFF2-40B4-BE49-F238E27FC236}">
                <a16:creationId xmlns:a16="http://schemas.microsoft.com/office/drawing/2014/main" id="{BA854948-FDC0-4F3F-8669-89C3E74C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669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" name="Text 38">
            <a:extLst xmlns:a="http://schemas.openxmlformats.org/drawingml/2006/main">
              <a:ext uri="{FF2B5EF4-FFF2-40B4-BE49-F238E27FC236}">
                <a16:creationId xmlns:a16="http://schemas.microsoft.com/office/drawing/2014/main" id="{CE1686F0-26C9-4486-BABB-9A990F61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55948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或SATA + PATA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" name="Shape 39">
            <a:extLst xmlns:a="http://schemas.openxmlformats.org/drawingml/2006/main">
              <a:ext uri="{FF2B5EF4-FFF2-40B4-BE49-F238E27FC236}">
                <a16:creationId xmlns:a16="http://schemas.microsoft.com/office/drawing/2014/main" id="{A552C0BF-8C09-4E7E-B9DD-D1A4CA7F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760" y="5980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Text 40">
            <a:extLst xmlns:a="http://schemas.openxmlformats.org/drawingml/2006/main">
              <a:ext uri="{FF2B5EF4-FFF2-40B4-BE49-F238E27FC236}">
                <a16:creationId xmlns:a16="http://schemas.microsoft.com/office/drawing/2014/main" id="{E1F4C5D1-9FEE-4687-A69F-7B57F126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80" y="587052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端口状态集中管理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" name="Shape 41">
            <a:extLst xmlns:a="http://schemas.openxmlformats.org/drawingml/2006/main">
              <a:ext uri="{FF2B5EF4-FFF2-40B4-BE49-F238E27FC236}">
                <a16:creationId xmlns:a16="http://schemas.microsoft.com/office/drawing/2014/main" id="{934FFCE6-BE39-45B4-B727-7BBB3BC1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297" y="4590383"/>
            <a:ext cx="2212562" cy="169545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" name="Shape 42">
            <a:extLst xmlns:a="http://schemas.openxmlformats.org/drawingml/2006/main">
              <a:ext uri="{FF2B5EF4-FFF2-40B4-BE49-F238E27FC236}">
                <a16:creationId xmlns:a16="http://schemas.microsoft.com/office/drawing/2014/main" id="{740EA840-992F-4B6D-8A07-0A08864C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47732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" name="Text 43">
            <a:extLst xmlns:a="http://schemas.openxmlformats.org/drawingml/2006/main">
              <a:ext uri="{FF2B5EF4-FFF2-40B4-BE49-F238E27FC236}">
                <a16:creationId xmlns:a16="http://schemas.microsoft.com/office/drawing/2014/main" id="{524B1480-2578-4526-B7D5-AC471B70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4782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KIT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" name="Text 44">
            <a:extLst xmlns:a="http://schemas.openxmlformats.org/drawingml/2006/main">
              <a:ext uri="{FF2B5EF4-FFF2-40B4-BE49-F238E27FC236}">
                <a16:creationId xmlns:a16="http://schemas.microsoft.com/office/drawing/2014/main" id="{F7DA6C0D-BFC9-41CC-BB75-E138B377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754880"/>
            <a:ext cx="1279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专业套件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Shape 45">
            <a:extLst xmlns:a="http://schemas.openxmlformats.org/drawingml/2006/main">
              <a:ext uri="{FF2B5EF4-FFF2-40B4-BE49-F238E27FC236}">
                <a16:creationId xmlns:a16="http://schemas.microsoft.com/office/drawing/2014/main" id="{A4CDDCC8-5356-488C-9E36-91F8F6D1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58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" name="Text 46">
            <a:extLst xmlns:a="http://schemas.openxmlformats.org/drawingml/2006/main">
              <a:ext uri="{FF2B5EF4-FFF2-40B4-BE49-F238E27FC236}">
                <a16:creationId xmlns:a16="http://schemas.microsoft.com/office/drawing/2014/main" id="{68536076-CC88-4316-AD90-D7496C4A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24880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UDMA控制板与线缆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" name="Shape 47">
            <a:extLst xmlns:a="http://schemas.openxmlformats.org/drawingml/2006/main">
              <a:ext uri="{FF2B5EF4-FFF2-40B4-BE49-F238E27FC236}">
                <a16:creationId xmlns:a16="http://schemas.microsoft.com/office/drawing/2014/main" id="{47585EF3-AD53-457E-9C5B-CB74DC0D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669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" name="Text 48">
            <a:extLst xmlns:a="http://schemas.openxmlformats.org/drawingml/2006/main">
              <a:ext uri="{FF2B5EF4-FFF2-40B4-BE49-F238E27FC236}">
                <a16:creationId xmlns:a16="http://schemas.microsoft.com/office/drawing/2014/main" id="{49D42805-C181-4BF3-B812-79DAE3BE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55948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工厂模式适配器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" name="Shape 49">
            <a:extLst xmlns:a="http://schemas.openxmlformats.org/drawingml/2006/main">
              <a:ext uri="{FF2B5EF4-FFF2-40B4-BE49-F238E27FC236}">
                <a16:creationId xmlns:a16="http://schemas.microsoft.com/office/drawing/2014/main" id="{EC8A87F1-03FE-429F-BF36-4B545CFF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980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" name="Text 50">
            <a:extLst xmlns:a="http://schemas.openxmlformats.org/drawingml/2006/main">
              <a:ext uri="{FF2B5EF4-FFF2-40B4-BE49-F238E27FC236}">
                <a16:creationId xmlns:a16="http://schemas.microsoft.com/office/drawing/2014/main" id="{2407DFDA-E0D6-4060-BBCE-169A8288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160" y="5870520"/>
            <a:ext cx="16088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Data Extractor UDMA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" name="Text 51">
            <a:extLst xmlns:a="http://schemas.openxmlformats.org/drawingml/2006/main">
              <a:ext uri="{FF2B5EF4-FFF2-40B4-BE49-F238E27FC236}">
                <a16:creationId xmlns:a16="http://schemas.microsoft.com/office/drawing/2014/main" id="{0F745C89-B4F0-4984-9362-FFD98F36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57632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1" name="Shape 0">
            <a:extLst xmlns:a="http://schemas.openxmlformats.org/drawingml/2006/main">
              <a:ext uri="{FF2B5EF4-FFF2-40B4-BE49-F238E27FC236}">
                <a16:creationId xmlns:a16="http://schemas.microsoft.com/office/drawing/2014/main" id="{0010FF75-03FF-49B4-84CE-5AEDB085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2" name="Shape 1">
            <a:extLst xmlns:a="http://schemas.openxmlformats.org/drawingml/2006/main">
              <a:ext uri="{FF2B5EF4-FFF2-40B4-BE49-F238E27FC236}">
                <a16:creationId xmlns:a16="http://schemas.microsoft.com/office/drawing/2014/main" id="{2CE8B58F-95F4-4A68-B35A-BF124143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3" name="Shape 2">
            <a:extLst xmlns:a="http://schemas.openxmlformats.org/drawingml/2006/main">
              <a:ext uri="{FF2B5EF4-FFF2-40B4-BE49-F238E27FC236}">
                <a16:creationId xmlns:a16="http://schemas.microsoft.com/office/drawing/2014/main" id="{D93F7FCE-A9D4-489E-ADB4-D747C088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4" name="Text 3">
            <a:extLst xmlns:a="http://schemas.openxmlformats.org/drawingml/2006/main">
              <a:ext uri="{FF2B5EF4-FFF2-40B4-BE49-F238E27FC236}">
                <a16:creationId xmlns:a16="http://schemas.microsoft.com/office/drawing/2014/main" id="{0A8A0B0A-CDF0-4E16-B821-15A0BD8B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机械硬盘固件修复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5" name="Text 4">
            <a:extLst xmlns:a="http://schemas.openxmlformats.org/drawingml/2006/main">
              <a:ext uri="{FF2B5EF4-FFF2-40B4-BE49-F238E27FC236}">
                <a16:creationId xmlns:a16="http://schemas.microsoft.com/office/drawing/2014/main" id="{021EC2E2-9703-4DE9-958E-6D030DDC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6" name="Shape 5">
            <a:extLst xmlns:a="http://schemas.openxmlformats.org/drawingml/2006/main">
              <a:ext uri="{FF2B5EF4-FFF2-40B4-BE49-F238E27FC236}">
                <a16:creationId xmlns:a16="http://schemas.microsoft.com/office/drawing/2014/main" id="{A8316624-57A7-429E-9311-54A14CE0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7" name="Shape 6">
            <a:extLst xmlns:a="http://schemas.openxmlformats.org/drawingml/2006/main">
              <a:ext uri="{FF2B5EF4-FFF2-40B4-BE49-F238E27FC236}">
                <a16:creationId xmlns:a16="http://schemas.microsoft.com/office/drawing/2014/main" id="{CD387AAA-C278-4CC7-9445-FF070743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8" name="Text 7">
            <a:extLst xmlns:a="http://schemas.openxmlformats.org/drawingml/2006/main">
              <a:ext uri="{FF2B5EF4-FFF2-40B4-BE49-F238E27FC236}">
                <a16:creationId xmlns:a16="http://schemas.microsoft.com/office/drawing/2014/main" id="{23602F6E-B857-4D62-B9FB-7BFBB3AB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9" name="Shape 8">
            <a:extLst xmlns:a="http://schemas.openxmlformats.org/drawingml/2006/main">
              <a:ext uri="{FF2B5EF4-FFF2-40B4-BE49-F238E27FC236}">
                <a16:creationId xmlns:a16="http://schemas.microsoft.com/office/drawing/2014/main" id="{348DBD21-986F-432D-BEDA-3628E9BC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0" name="Text 9">
            <a:extLst xmlns:a="http://schemas.openxmlformats.org/drawingml/2006/main">
              <a:ext uri="{FF2B5EF4-FFF2-40B4-BE49-F238E27FC236}">
                <a16:creationId xmlns:a16="http://schemas.microsoft.com/office/drawing/2014/main" id="{32F6C896-FFC8-4B79-8783-5755D00D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1" name="Text 10">
            <a:extLst xmlns:a="http://schemas.openxmlformats.org/drawingml/2006/main">
              <a:ext uri="{FF2B5EF4-FFF2-40B4-BE49-F238E27FC236}">
                <a16:creationId xmlns:a16="http://schemas.microsoft.com/office/drawing/2014/main" id="{373410D6-B52F-4F04-A5B0-4A0D1694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固件级诊断，让故障硬盘重新可读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2" name="Text 11">
            <a:extLst xmlns:a="http://schemas.openxmlformats.org/drawingml/2006/main">
              <a:ext uri="{FF2B5EF4-FFF2-40B4-BE49-F238E27FC236}">
                <a16:creationId xmlns:a16="http://schemas.microsoft.com/office/drawing/2014/main" id="{BF53BE19-F8D7-4ED7-9ACD-A1A83BB8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面向不认盘、长忙、读写异常和服务区故障，按品牌家族匹配工具，逐步恢复数据访问。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3" name="Shape 12">
            <a:extLst xmlns:a="http://schemas.openxmlformats.org/drawingml/2006/main">
              <a:ext uri="{FF2B5EF4-FFF2-40B4-BE49-F238E27FC236}">
                <a16:creationId xmlns:a16="http://schemas.microsoft.com/office/drawing/2014/main" id="{0E5298A0-408F-4552-AB97-EB67B32E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4" name="Shape 13">
            <a:extLst xmlns:a="http://schemas.openxmlformats.org/drawingml/2006/main">
              <a:ext uri="{FF2B5EF4-FFF2-40B4-BE49-F238E27FC236}">
                <a16:creationId xmlns:a16="http://schemas.microsoft.com/office/drawing/2014/main" id="{249CF134-066E-41D2-9B25-043AE2A6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5" name="Text 14">
            <a:extLst xmlns:a="http://schemas.openxmlformats.org/drawingml/2006/main">
              <a:ext uri="{FF2B5EF4-FFF2-40B4-BE49-F238E27FC236}">
                <a16:creationId xmlns:a16="http://schemas.microsoft.com/office/drawing/2014/main" id="{C6153941-9E21-42DB-90EB-4E6777F4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6" name="Text 15">
            <a:extLst xmlns:a="http://schemas.openxmlformats.org/drawingml/2006/main">
              <a:ext uri="{FF2B5EF4-FFF2-40B4-BE49-F238E27FC236}">
                <a16:creationId xmlns:a16="http://schemas.microsoft.com/office/drawing/2014/main" id="{074DB655-3965-4F49-8014-B1B2919D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工厂模式诊断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7" name="Shape 16">
            <a:extLst xmlns:a="http://schemas.openxmlformats.org/drawingml/2006/main">
              <a:ext uri="{FF2B5EF4-FFF2-40B4-BE49-F238E27FC236}">
                <a16:creationId xmlns:a16="http://schemas.microsoft.com/office/drawing/2014/main" id="{585CC21F-89DB-451E-8E7E-D4A832D5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8" name="Text 17">
            <a:extLst xmlns:a="http://schemas.openxmlformats.org/drawingml/2006/main">
              <a:ext uri="{FF2B5EF4-FFF2-40B4-BE49-F238E27FC236}">
                <a16:creationId xmlns:a16="http://schemas.microsoft.com/office/drawing/2014/main" id="{04EB8D83-14CC-4418-A30A-80B8C129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识别状态、容量与地址访问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9" name="Shape 18">
            <a:extLst xmlns:a="http://schemas.openxmlformats.org/drawingml/2006/main">
              <a:ext uri="{FF2B5EF4-FFF2-40B4-BE49-F238E27FC236}">
                <a16:creationId xmlns:a16="http://schemas.microsoft.com/office/drawing/2014/main" id="{F4CFD8F2-255D-4E6C-869B-A4FAC291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0" name="Text 19">
            <a:extLst xmlns:a="http://schemas.openxmlformats.org/drawingml/2006/main">
              <a:ext uri="{FF2B5EF4-FFF2-40B4-BE49-F238E27FC236}">
                <a16:creationId xmlns:a16="http://schemas.microsoft.com/office/drawing/2014/main" id="{35266B91-C175-4D11-9D75-7EB44FC3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结合启动日志定位故障环节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1" name="Shape 20">
            <a:extLst xmlns:a="http://schemas.openxmlformats.org/drawingml/2006/main">
              <a:ext uri="{FF2B5EF4-FFF2-40B4-BE49-F238E27FC236}">
                <a16:creationId xmlns:a16="http://schemas.microsoft.com/office/drawing/2014/main" id="{1F37CB62-4ED8-46E2-A1AE-56169306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2" name="Shape 21">
            <a:extLst xmlns:a="http://schemas.openxmlformats.org/drawingml/2006/main">
              <a:ext uri="{FF2B5EF4-FFF2-40B4-BE49-F238E27FC236}">
                <a16:creationId xmlns:a16="http://schemas.microsoft.com/office/drawing/2014/main" id="{C1268CBD-E6FA-43CA-BD65-416E471F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3" name="Text 22">
            <a:extLst xmlns:a="http://schemas.openxmlformats.org/drawingml/2006/main">
              <a:ext uri="{FF2B5EF4-FFF2-40B4-BE49-F238E27FC236}">
                <a16:creationId xmlns:a16="http://schemas.microsoft.com/office/drawing/2014/main" id="{FEFFA777-F321-4D3F-A0C2-7E884762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4" name="Text 23">
            <a:extLst xmlns:a="http://schemas.openxmlformats.org/drawingml/2006/main">
              <a:ext uri="{FF2B5EF4-FFF2-40B4-BE49-F238E27FC236}">
                <a16:creationId xmlns:a16="http://schemas.microsoft.com/office/drawing/2014/main" id="{63EB679E-E01F-4DA5-BB52-B75760CD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服务区与ROM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5" name="Shape 24">
            <a:extLst xmlns:a="http://schemas.openxmlformats.org/drawingml/2006/main">
              <a:ext uri="{FF2B5EF4-FFF2-40B4-BE49-F238E27FC236}">
                <a16:creationId xmlns:a16="http://schemas.microsoft.com/office/drawing/2014/main" id="{39DAC7D6-5FC5-4297-A691-C50C306A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6" name="Text 25">
            <a:extLst xmlns:a="http://schemas.openxmlformats.org/drawingml/2006/main">
              <a:ext uri="{FF2B5EF4-FFF2-40B4-BE49-F238E27FC236}">
                <a16:creationId xmlns:a16="http://schemas.microsoft.com/office/drawing/2014/main" id="{217CC9E2-FE1A-4D8A-AD60-B53F212C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读取、备份和校验固件模块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7" name="Shape 26">
            <a:extLst xmlns:a="http://schemas.openxmlformats.org/drawingml/2006/main">
              <a:ext uri="{FF2B5EF4-FFF2-40B4-BE49-F238E27FC236}">
                <a16:creationId xmlns:a16="http://schemas.microsoft.com/office/drawing/2014/main" id="{F7F2DE88-2316-4FB4-A2CF-A49A32A4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8" name="Text 27">
            <a:extLst xmlns:a="http://schemas.openxmlformats.org/drawingml/2006/main">
              <a:ext uri="{FF2B5EF4-FFF2-40B4-BE49-F238E27FC236}">
                <a16:creationId xmlns:a16="http://schemas.microsoft.com/office/drawing/2014/main" id="{B5755821-5CD2-464F-BEA7-FAC20288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分析服务区副本与ROM内容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9" name="Shape 28">
            <a:extLst xmlns:a="http://schemas.openxmlformats.org/drawingml/2006/main">
              <a:ext uri="{FF2B5EF4-FFF2-40B4-BE49-F238E27FC236}">
                <a16:creationId xmlns:a16="http://schemas.microsoft.com/office/drawing/2014/main" id="{20D7B739-2BE0-498B-9CFE-E500C568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0" name="Shape 29">
            <a:extLst xmlns:a="http://schemas.openxmlformats.org/drawingml/2006/main">
              <a:ext uri="{FF2B5EF4-FFF2-40B4-BE49-F238E27FC236}">
                <a16:creationId xmlns:a16="http://schemas.microsoft.com/office/drawing/2014/main" id="{13942B04-2B1F-4D5D-B887-E768EC83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1" name="Text 30">
            <a:extLst xmlns:a="http://schemas.openxmlformats.org/drawingml/2006/main">
              <a:ext uri="{FF2B5EF4-FFF2-40B4-BE49-F238E27FC236}">
                <a16:creationId xmlns:a16="http://schemas.microsoft.com/office/drawing/2014/main" id="{80344737-2D71-4ED4-958A-709E6E4E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2" name="Text 31">
            <a:extLst xmlns:a="http://schemas.openxmlformats.org/drawingml/2006/main">
              <a:ext uri="{FF2B5EF4-FFF2-40B4-BE49-F238E27FC236}">
                <a16:creationId xmlns:a16="http://schemas.microsoft.com/office/drawing/2014/main" id="{F964E95A-F506-4AA2-8BB7-2F89B3BD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虚拟加载与译码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3" name="Shape 32">
            <a:extLst xmlns:a="http://schemas.openxmlformats.org/drawingml/2006/main">
              <a:ext uri="{FF2B5EF4-FFF2-40B4-BE49-F238E27FC236}">
                <a16:creationId xmlns:a16="http://schemas.microsoft.com/office/drawing/2014/main" id="{0BA8586B-33E7-4C0F-A739-2E5D08B7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4" name="Text 33">
            <a:extLst xmlns:a="http://schemas.openxmlformats.org/drawingml/2006/main">
              <a:ext uri="{FF2B5EF4-FFF2-40B4-BE49-F238E27FC236}">
                <a16:creationId xmlns:a16="http://schemas.microsoft.com/office/drawing/2014/main" id="{64DAF942-CD5B-4692-9842-4B0A3284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通过LDR加载必要服务信息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5" name="Shape 34">
            <a:extLst xmlns:a="http://schemas.openxmlformats.org/drawingml/2006/main">
              <a:ext uri="{FF2B5EF4-FFF2-40B4-BE49-F238E27FC236}">
                <a16:creationId xmlns:a16="http://schemas.microsoft.com/office/drawing/2014/main" id="{BC06FE2C-6926-4758-B683-C0475EB0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6" name="Text 35">
            <a:extLst xmlns:a="http://schemas.openxmlformats.org/drawingml/2006/main">
              <a:ext uri="{FF2B5EF4-FFF2-40B4-BE49-F238E27FC236}">
                <a16:creationId xmlns:a16="http://schemas.microsoft.com/office/drawing/2014/main" id="{FA65487D-DFB7-4DCA-8A2E-6D9AC88B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处理初始化与地址转换异常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7" name="Shape 36">
            <a:extLst xmlns:a="http://schemas.openxmlformats.org/drawingml/2006/main">
              <a:ext uri="{FF2B5EF4-FFF2-40B4-BE49-F238E27FC236}">
                <a16:creationId xmlns:a16="http://schemas.microsoft.com/office/drawing/2014/main" id="{6027A748-57A5-47E7-9E0D-24573EF8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8" name="Shape 37">
            <a:extLst xmlns:a="http://schemas.openxmlformats.org/drawingml/2006/main">
              <a:ext uri="{FF2B5EF4-FFF2-40B4-BE49-F238E27FC236}">
                <a16:creationId xmlns:a16="http://schemas.microsoft.com/office/drawing/2014/main" id="{52B2BAC4-9792-4784-8338-A30C4F8E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9" name="Text 38">
            <a:extLst xmlns:a="http://schemas.openxmlformats.org/drawingml/2006/main">
              <a:ext uri="{FF2B5EF4-FFF2-40B4-BE49-F238E27FC236}">
                <a16:creationId xmlns:a16="http://schemas.microsoft.com/office/drawing/2014/main" id="{76EE29D4-9DEE-49FE-B5DA-F38F1C8B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0" name="Text 39">
            <a:extLst xmlns:a="http://schemas.openxmlformats.org/drawingml/2006/main">
              <a:ext uri="{FF2B5EF4-FFF2-40B4-BE49-F238E27FC236}">
                <a16:creationId xmlns:a16="http://schemas.microsoft.com/office/drawing/2014/main" id="{75BAE369-09EB-4A92-B643-F3D579E0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磁头与读取策略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1" name="Shape 40">
            <a:extLst xmlns:a="http://schemas.openxmlformats.org/drawingml/2006/main">
              <a:ext uri="{FF2B5EF4-FFF2-40B4-BE49-F238E27FC236}">
                <a16:creationId xmlns:a16="http://schemas.microsoft.com/office/drawing/2014/main" id="{582EEB76-D83C-4675-911C-892EACEE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2" name="Text 41">
            <a:extLst xmlns:a="http://schemas.openxmlformats.org/drawingml/2006/main">
              <a:ext uri="{FF2B5EF4-FFF2-40B4-BE49-F238E27FC236}">
                <a16:creationId xmlns:a16="http://schemas.microsoft.com/office/drawing/2014/main" id="{F460034A-5204-4FFD-9ACE-3744CBB6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建立磁头位图，按磁头读取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3" name="Shape 42">
            <a:extLst xmlns:a="http://schemas.openxmlformats.org/drawingml/2006/main">
              <a:ext uri="{FF2B5EF4-FFF2-40B4-BE49-F238E27FC236}">
                <a16:creationId xmlns:a16="http://schemas.microsoft.com/office/drawing/2014/main" id="{E21E71FA-90AA-48A2-B64D-CDB2B38C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4" name="Text 43">
            <a:extLst xmlns:a="http://schemas.openxmlformats.org/drawingml/2006/main">
              <a:ext uri="{FF2B5EF4-FFF2-40B4-BE49-F238E27FC236}">
                <a16:creationId xmlns:a16="http://schemas.microsoft.com/office/drawing/2014/main" id="{D095B6AF-8A1A-4713-B7CF-786A9812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优先健康区域，控制故障区域重试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5" name="Shape 44">
            <a:extLst xmlns:a="http://schemas.openxmlformats.org/drawingml/2006/main">
              <a:ext uri="{FF2B5EF4-FFF2-40B4-BE49-F238E27FC236}">
                <a16:creationId xmlns:a16="http://schemas.microsoft.com/office/drawing/2014/main" id="{580CB8C7-71E1-430C-80EF-769163AB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6" name="Shape 45">
            <a:extLst xmlns:a="http://schemas.openxmlformats.org/drawingml/2006/main">
              <a:ext uri="{FF2B5EF4-FFF2-40B4-BE49-F238E27FC236}">
                <a16:creationId xmlns:a16="http://schemas.microsoft.com/office/drawing/2014/main" id="{F26716B2-B469-4EDD-A89C-AABCB562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7" name="Text 46">
            <a:extLst xmlns:a="http://schemas.openxmlformats.org/drawingml/2006/main">
              <a:ext uri="{FF2B5EF4-FFF2-40B4-BE49-F238E27FC236}">
                <a16:creationId xmlns:a16="http://schemas.microsoft.com/office/drawing/2014/main" id="{133E9A22-EA08-4436-95F8-1B841310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8" name="Text 47">
            <a:extLst xmlns:a="http://schemas.openxmlformats.org/drawingml/2006/main">
              <a:ext uri="{FF2B5EF4-FFF2-40B4-BE49-F238E27FC236}">
                <a16:creationId xmlns:a16="http://schemas.microsoft.com/office/drawing/2014/main" id="{9E354C33-0E38-4794-9563-F369BBED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缺陷与安全状态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9" name="Shape 48">
            <a:extLst xmlns:a="http://schemas.openxmlformats.org/drawingml/2006/main">
              <a:ext uri="{FF2B5EF4-FFF2-40B4-BE49-F238E27FC236}">
                <a16:creationId xmlns:a16="http://schemas.microsoft.com/office/drawing/2014/main" id="{B400FDD4-28D1-4B02-885E-A027571E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0" name="Text 49">
            <a:extLst xmlns:a="http://schemas.openxmlformats.org/drawingml/2006/main">
              <a:ext uri="{FF2B5EF4-FFF2-40B4-BE49-F238E27FC236}">
                <a16:creationId xmlns:a16="http://schemas.microsoft.com/office/drawing/2014/main" id="{49BBE909-9FA2-4699-B772-3A7F88BB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分析P-list / G-list等缺陷表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1" name="Shape 50">
            <a:extLst xmlns:a="http://schemas.openxmlformats.org/drawingml/2006/main">
              <a:ext uri="{FF2B5EF4-FFF2-40B4-BE49-F238E27FC236}">
                <a16:creationId xmlns:a16="http://schemas.microsoft.com/office/drawing/2014/main" id="{8AA3115A-D6B8-4017-BACB-841DDE39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2" name="Text 51">
            <a:extLst xmlns:a="http://schemas.openxmlformats.org/drawingml/2006/main">
              <a:ext uri="{FF2B5EF4-FFF2-40B4-BE49-F238E27FC236}">
                <a16:creationId xmlns:a16="http://schemas.microsoft.com/office/drawing/2014/main" id="{2C25127C-A2DE-4FC0-9BAD-908B86D2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按支持范围处理ATA安全状态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3" name="Shape 52">
            <a:extLst xmlns:a="http://schemas.openxmlformats.org/drawingml/2006/main">
              <a:ext uri="{FF2B5EF4-FFF2-40B4-BE49-F238E27FC236}">
                <a16:creationId xmlns:a16="http://schemas.microsoft.com/office/drawing/2014/main" id="{289CD868-5EE3-42F8-8E3B-A9CDA6DA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4" name="Shape 53">
            <a:extLst xmlns:a="http://schemas.openxmlformats.org/drawingml/2006/main">
              <a:ext uri="{FF2B5EF4-FFF2-40B4-BE49-F238E27FC236}">
                <a16:creationId xmlns:a16="http://schemas.microsoft.com/office/drawing/2014/main" id="{57A06805-6DF9-43E2-A58F-4DDFD13B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5" name="Text 54">
            <a:extLst xmlns:a="http://schemas.openxmlformats.org/drawingml/2006/main">
              <a:ext uri="{FF2B5EF4-FFF2-40B4-BE49-F238E27FC236}">
                <a16:creationId xmlns:a16="http://schemas.microsoft.com/office/drawing/2014/main" id="{5891C58B-CD5F-4D41-98B9-A9AF2718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6" name="Text 55">
            <a:extLst xmlns:a="http://schemas.openxmlformats.org/drawingml/2006/main">
              <a:ext uri="{FF2B5EF4-FFF2-40B4-BE49-F238E27FC236}">
                <a16:creationId xmlns:a16="http://schemas.microsoft.com/office/drawing/2014/main" id="{4667CA03-1393-4A2E-B3CA-0EEABC05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品牌家族工具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7" name="Shape 56">
            <a:extLst xmlns:a="http://schemas.openxmlformats.org/drawingml/2006/main">
              <a:ext uri="{FF2B5EF4-FFF2-40B4-BE49-F238E27FC236}">
                <a16:creationId xmlns:a16="http://schemas.microsoft.com/office/drawing/2014/main" id="{1E6B8474-D5FD-4488-AB31-11EE9BF6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8" name="Text 57">
            <a:extLst xmlns:a="http://schemas.openxmlformats.org/drawingml/2006/main">
              <a:ext uri="{FF2B5EF4-FFF2-40B4-BE49-F238E27FC236}">
                <a16:creationId xmlns:a16="http://schemas.microsoft.com/office/drawing/2014/main" id="{00A0DCD2-D880-4313-8B98-D3DDD3A2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希捷、西数、日立/IBM、东芝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9" name="Shape 58">
            <a:extLst xmlns:a="http://schemas.openxmlformats.org/drawingml/2006/main">
              <a:ext uri="{FF2B5EF4-FFF2-40B4-BE49-F238E27FC236}">
                <a16:creationId xmlns:a16="http://schemas.microsoft.com/office/drawing/2014/main" id="{8F19133A-447B-471A-9057-668C557C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0" name="Text 59">
            <a:extLst xmlns:a="http://schemas.openxmlformats.org/drawingml/2006/main">
              <a:ext uri="{FF2B5EF4-FFF2-40B4-BE49-F238E27FC236}">
                <a16:creationId xmlns:a16="http://schemas.microsoft.com/office/drawing/2014/main" id="{57CC3149-B06F-4EAF-9B6E-8A7EB564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三星、迈拓、富士通等系列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1" name="Shape 60">
            <a:extLst xmlns:a="http://schemas.openxmlformats.org/drawingml/2006/main">
              <a:ext uri="{FF2B5EF4-FFF2-40B4-BE49-F238E27FC236}">
                <a16:creationId xmlns:a16="http://schemas.microsoft.com/office/drawing/2014/main" id="{2562C1AF-DC25-4338-8A98-E53A6204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669280"/>
            <a:ext cx="11063880" cy="45684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9D8E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2" name="Text 61">
            <a:extLst xmlns:a="http://schemas.openxmlformats.org/drawingml/2006/main">
              <a:ext uri="{FF2B5EF4-FFF2-40B4-BE49-F238E27FC236}">
                <a16:creationId xmlns:a16="http://schemas.microsoft.com/office/drawing/2014/main" id="{7B4B1776-7C46-4D39-A214-61A9DA21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5760720"/>
            <a:ext cx="10652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先备份固件信息，再进行必要修复；获得稳定访问后，转入Data Extractor镜像采集。</a:t>
            </a:r>
            <a:endParaRPr sz="1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3" name="Text 62">
            <a:extLst xmlns:a="http://schemas.openxmlformats.org/drawingml/2006/main">
              <a:ext uri="{FF2B5EF4-FFF2-40B4-BE49-F238E27FC236}">
                <a16:creationId xmlns:a16="http://schemas.microsoft.com/office/drawing/2014/main" id="{BF149BD3-DB9F-4A2B-BB34-3F489BA5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4028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8" name="Shape 0">
            <a:extLst xmlns:a="http://schemas.openxmlformats.org/drawingml/2006/main">
              <a:ext uri="{FF2B5EF4-FFF2-40B4-BE49-F238E27FC236}">
                <a16:creationId xmlns:a16="http://schemas.microsoft.com/office/drawing/2014/main" id="{AA702EB6-71DB-4A1C-B293-327EAD07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9" name="Shape 1">
            <a:extLst xmlns:a="http://schemas.openxmlformats.org/drawingml/2006/main">
              <a:ext uri="{FF2B5EF4-FFF2-40B4-BE49-F238E27FC236}">
                <a16:creationId xmlns:a16="http://schemas.microsoft.com/office/drawing/2014/main" id="{AAEF6ADE-F3EE-4130-A2D8-455AF66C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0" name="Shape 2">
            <a:extLst xmlns:a="http://schemas.openxmlformats.org/drawingml/2006/main">
              <a:ext uri="{FF2B5EF4-FFF2-40B4-BE49-F238E27FC236}">
                <a16:creationId xmlns:a16="http://schemas.microsoft.com/office/drawing/2014/main" id="{619468F5-A20D-41BC-85CE-11E88CFB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1" name="Text 3">
            <a:extLst xmlns:a="http://schemas.openxmlformats.org/drawingml/2006/main">
              <a:ext uri="{FF2B5EF4-FFF2-40B4-BE49-F238E27FC236}">
                <a16:creationId xmlns:a16="http://schemas.microsoft.com/office/drawing/2014/main" id="{7DAFAE15-76E6-49AC-A91D-1EE3413C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Data Extractor UDMA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" name="Text 4">
            <a:extLst xmlns:a="http://schemas.openxmlformats.org/drawingml/2006/main">
              <a:ext uri="{FF2B5EF4-FFF2-40B4-BE49-F238E27FC236}">
                <a16:creationId xmlns:a16="http://schemas.microsoft.com/office/drawing/2014/main" id="{CDE8B2D4-0A60-4460-A1D6-83B7414E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3" name="Shape 5">
            <a:extLst xmlns:a="http://schemas.openxmlformats.org/drawingml/2006/main">
              <a:ext uri="{FF2B5EF4-FFF2-40B4-BE49-F238E27FC236}">
                <a16:creationId xmlns:a16="http://schemas.microsoft.com/office/drawing/2014/main" id="{CD06D581-FC3B-4083-A57A-AC0D225A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4" name="Shape 6">
            <a:extLst xmlns:a="http://schemas.openxmlformats.org/drawingml/2006/main">
              <a:ext uri="{FF2B5EF4-FFF2-40B4-BE49-F238E27FC236}">
                <a16:creationId xmlns:a16="http://schemas.microsoft.com/office/drawing/2014/main" id="{F43B2BD8-C70A-4CD9-BB89-CA3DD42E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5" name="Text 7">
            <a:extLst xmlns:a="http://schemas.openxmlformats.org/drawingml/2006/main">
              <a:ext uri="{FF2B5EF4-FFF2-40B4-BE49-F238E27FC236}">
                <a16:creationId xmlns:a16="http://schemas.microsoft.com/office/drawing/2014/main" id="{9AB068EA-C477-4B17-927E-5BD3F061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Shape 8">
            <a:extLst xmlns:a="http://schemas.openxmlformats.org/drawingml/2006/main">
              <a:ext uri="{FF2B5EF4-FFF2-40B4-BE49-F238E27FC236}">
                <a16:creationId xmlns:a16="http://schemas.microsoft.com/office/drawing/2014/main" id="{CA31EC28-F5A0-4A25-9D16-62B43B26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" name="Text 9">
            <a:extLst xmlns:a="http://schemas.openxmlformats.org/drawingml/2006/main">
              <a:ext uri="{FF2B5EF4-FFF2-40B4-BE49-F238E27FC236}">
                <a16:creationId xmlns:a16="http://schemas.microsoft.com/office/drawing/2014/main" id="{646CCD6D-2C34-4F07-A31F-64E0424D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" name="Text 10">
            <a:extLst xmlns:a="http://schemas.openxmlformats.org/drawingml/2006/main">
              <a:ext uri="{FF2B5EF4-FFF2-40B4-BE49-F238E27FC236}">
                <a16:creationId xmlns:a16="http://schemas.microsoft.com/office/drawing/2014/main" id="{21961DA2-9662-48F0-AFEA-3AA940B5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故障盘镜像与数据提取，按数据价值安排读取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9" name="Text 11">
            <a:extLst xmlns:a="http://schemas.openxmlformats.org/drawingml/2006/main">
              <a:ext uri="{FF2B5EF4-FFF2-40B4-BE49-F238E27FC236}">
                <a16:creationId xmlns:a16="http://schemas.microsoft.com/office/drawing/2014/main" id="{90064C93-5360-4C69-BA47-8053D015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Data Extractor UDMA与PC-3000协同，围绕磁头、坏区和文件位图制定采集策略。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0" name="Shape 12">
            <a:extLst xmlns:a="http://schemas.openxmlformats.org/drawingml/2006/main">
              <a:ext uri="{FF2B5EF4-FFF2-40B4-BE49-F238E27FC236}">
                <a16:creationId xmlns:a16="http://schemas.microsoft.com/office/drawing/2014/main" id="{30CDDD31-470A-43E3-9195-96213799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1" name="Shape 13">
            <a:extLst xmlns:a="http://schemas.openxmlformats.org/drawingml/2006/main">
              <a:ext uri="{FF2B5EF4-FFF2-40B4-BE49-F238E27FC236}">
                <a16:creationId xmlns:a16="http://schemas.microsoft.com/office/drawing/2014/main" id="{438986D1-B4C9-4568-A5C2-DC5DB9C9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2" name="Text 14">
            <a:extLst xmlns:a="http://schemas.openxmlformats.org/drawingml/2006/main">
              <a:ext uri="{FF2B5EF4-FFF2-40B4-BE49-F238E27FC236}">
                <a16:creationId xmlns:a16="http://schemas.microsoft.com/office/drawing/2014/main" id="{DC00746D-21AC-4377-AEE3-5F64B2EC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MAP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3" name="Text 15">
            <a:extLst xmlns:a="http://schemas.openxmlformats.org/drawingml/2006/main">
              <a:ext uri="{FF2B5EF4-FFF2-40B4-BE49-F238E27FC236}">
                <a16:creationId xmlns:a16="http://schemas.microsoft.com/office/drawing/2014/main" id="{9AC297F3-212B-420B-B5FE-F8C8CCB9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按需读取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4" name="Shape 16">
            <a:extLst xmlns:a="http://schemas.openxmlformats.org/drawingml/2006/main">
              <a:ext uri="{FF2B5EF4-FFF2-40B4-BE49-F238E27FC236}">
                <a16:creationId xmlns:a16="http://schemas.microsoft.com/office/drawing/2014/main" id="{0DF24A95-8C03-4E1E-A5A2-D21C92B5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5" name="Text 17">
            <a:extLst xmlns:a="http://schemas.openxmlformats.org/drawingml/2006/main">
              <a:ext uri="{FF2B5EF4-FFF2-40B4-BE49-F238E27FC236}">
                <a16:creationId xmlns:a16="http://schemas.microsoft.com/office/drawing/2014/main" id="{F1C61D97-1FAE-4BA7-93BE-D10D64DC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整盘、指定LBA与部分数据镜像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6" name="Shape 18">
            <a:extLst xmlns:a="http://schemas.openxmlformats.org/drawingml/2006/main">
              <a:ext uri="{FF2B5EF4-FFF2-40B4-BE49-F238E27FC236}">
                <a16:creationId xmlns:a16="http://schemas.microsoft.com/office/drawing/2014/main" id="{69437F54-A30B-41B0-93F0-68BEFFDC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7" name="Text 19">
            <a:extLst xmlns:a="http://schemas.openxmlformats.org/drawingml/2006/main">
              <a:ext uri="{FF2B5EF4-FFF2-40B4-BE49-F238E27FC236}">
                <a16:creationId xmlns:a16="http://schemas.microsoft.com/office/drawing/2014/main" id="{7D84B263-77C5-40FD-8D1A-A994169C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磁头位图与文件/已用扇区位图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8" name="Shape 20">
            <a:extLst xmlns:a="http://schemas.openxmlformats.org/drawingml/2006/main">
              <a:ext uri="{FF2B5EF4-FFF2-40B4-BE49-F238E27FC236}">
                <a16:creationId xmlns:a16="http://schemas.microsoft.com/office/drawing/2014/main" id="{DDCBBB9C-9E4B-47E4-A4F2-534D8F06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9" name="Text 21">
            <a:extLst xmlns:a="http://schemas.openxmlformats.org/drawingml/2006/main">
              <a:ext uri="{FF2B5EF4-FFF2-40B4-BE49-F238E27FC236}">
                <a16:creationId xmlns:a16="http://schemas.microsoft.com/office/drawing/2014/main" id="{FAD76F6B-BB43-4C03-A0C4-4005C702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优先采集关键目录与文件区域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0" name="Shape 22">
            <a:extLst xmlns:a="http://schemas.openxmlformats.org/drawingml/2006/main">
              <a:ext uri="{FF2B5EF4-FFF2-40B4-BE49-F238E27FC236}">
                <a16:creationId xmlns:a16="http://schemas.microsoft.com/office/drawing/2014/main" id="{77DC3E1D-CF78-4355-9463-01F7DDB1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1" name="Shape 23">
            <a:extLst xmlns:a="http://schemas.openxmlformats.org/drawingml/2006/main">
              <a:ext uri="{FF2B5EF4-FFF2-40B4-BE49-F238E27FC236}">
                <a16:creationId xmlns:a16="http://schemas.microsoft.com/office/drawing/2014/main" id="{DC25F82A-B13E-47DC-B862-F1436699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76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2" name="Text 24">
            <a:extLst xmlns:a="http://schemas.openxmlformats.org/drawingml/2006/main">
              <a:ext uri="{FF2B5EF4-FFF2-40B4-BE49-F238E27FC236}">
                <a16:creationId xmlns:a16="http://schemas.microsoft.com/office/drawing/2014/main" id="{26F77CB3-8202-4B31-AC42-23142639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76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ERR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3" name="Text 25">
            <a:extLst xmlns:a="http://schemas.openxmlformats.org/drawingml/2006/main">
              <a:ext uri="{FF2B5EF4-FFF2-40B4-BE49-F238E27FC236}">
                <a16:creationId xmlns:a16="http://schemas.microsoft.com/office/drawing/2014/main" id="{BE59FFA2-73A6-42B9-A765-8BB382485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40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多策略容错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4" name="Shape 26">
            <a:extLst xmlns:a="http://schemas.openxmlformats.org/drawingml/2006/main">
              <a:ext uri="{FF2B5EF4-FFF2-40B4-BE49-F238E27FC236}">
                <a16:creationId xmlns:a16="http://schemas.microsoft.com/office/drawing/2014/main" id="{9EAAB9F7-E00E-4093-AF15-63BDF95B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5" name="Text 27">
            <a:extLst xmlns:a="http://schemas.openxmlformats.org/drawingml/2006/main">
              <a:ext uri="{FF2B5EF4-FFF2-40B4-BE49-F238E27FC236}">
                <a16:creationId xmlns:a16="http://schemas.microsoft.com/office/drawing/2014/main" id="{4902F459-F43A-4D89-A7EF-F4D83EB5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正向、反向与分头读取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6" name="Shape 28">
            <a:extLst xmlns:a="http://schemas.openxmlformats.org/drawingml/2006/main">
              <a:ext uri="{FF2B5EF4-FFF2-40B4-BE49-F238E27FC236}">
                <a16:creationId xmlns:a16="http://schemas.microsoft.com/office/drawing/2014/main" id="{2B50BF62-CFDD-4FB8-828B-193464B5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7" name="Text 29">
            <a:extLst xmlns:a="http://schemas.openxmlformats.org/drawingml/2006/main">
              <a:ext uri="{FF2B5EF4-FFF2-40B4-BE49-F238E27FC236}">
                <a16:creationId xmlns:a16="http://schemas.microsoft.com/office/drawing/2014/main" id="{AA08295F-D28C-44CC-84F7-DC3CB2E4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坏区跳过、重试及任务续作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8" name="Shape 30">
            <a:extLst xmlns:a="http://schemas.openxmlformats.org/drawingml/2006/main">
              <a:ext uri="{FF2B5EF4-FFF2-40B4-BE49-F238E27FC236}">
                <a16:creationId xmlns:a16="http://schemas.microsoft.com/office/drawing/2014/main" id="{FE907029-406F-427A-9D19-E314D4CA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9" name="Text 31">
            <a:extLst xmlns:a="http://schemas.openxmlformats.org/drawingml/2006/main">
              <a:ext uri="{FF2B5EF4-FFF2-40B4-BE49-F238E27FC236}">
                <a16:creationId xmlns:a16="http://schemas.microsoft.com/office/drawing/2014/main" id="{27F7EBE8-D7A4-4918-82C4-77B38AE4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按故障状态调整块大小与策略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0" name="Shape 32">
            <a:extLst xmlns:a="http://schemas.openxmlformats.org/drawingml/2006/main">
              <a:ext uri="{FF2B5EF4-FFF2-40B4-BE49-F238E27FC236}">
                <a16:creationId xmlns:a16="http://schemas.microsoft.com/office/drawing/2014/main" id="{537E2755-2442-422F-BC35-A323EF3F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1" name="Shape 33">
            <a:extLst xmlns:a="http://schemas.openxmlformats.org/drawingml/2006/main">
              <a:ext uri="{FF2B5EF4-FFF2-40B4-BE49-F238E27FC236}">
                <a16:creationId xmlns:a16="http://schemas.microsoft.com/office/drawing/2014/main" id="{72EB322F-35B1-4BE5-A035-FB453AC1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2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2" name="Text 34">
            <a:extLst xmlns:a="http://schemas.openxmlformats.org/drawingml/2006/main">
              <a:ext uri="{FF2B5EF4-FFF2-40B4-BE49-F238E27FC236}">
                <a16:creationId xmlns:a16="http://schemas.microsoft.com/office/drawing/2014/main" id="{EC399FA8-4FE3-46E5-ABB8-179129C5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2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OUT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3" name="Text 35">
            <a:extLst xmlns:a="http://schemas.openxmlformats.org/drawingml/2006/main">
              <a:ext uri="{FF2B5EF4-FFF2-40B4-BE49-F238E27FC236}">
                <a16:creationId xmlns:a16="http://schemas.microsoft.com/office/drawing/2014/main" id="{29A5385B-FDDE-401F-BF19-9A9E7861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提取与校验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4" name="Shape 36">
            <a:extLst xmlns:a="http://schemas.openxmlformats.org/drawingml/2006/main">
              <a:ext uri="{FF2B5EF4-FFF2-40B4-BE49-F238E27FC236}">
                <a16:creationId xmlns:a16="http://schemas.microsoft.com/office/drawing/2014/main" id="{8F941390-2005-4365-8566-F4EF57E5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5" name="Text 37">
            <a:extLst xmlns:a="http://schemas.openxmlformats.org/drawingml/2006/main">
              <a:ext uri="{FF2B5EF4-FFF2-40B4-BE49-F238E27FC236}">
                <a16:creationId xmlns:a16="http://schemas.microsoft.com/office/drawing/2014/main" id="{89C3460E-2234-427D-93D2-24B20251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目标硬盘或镜像文件输出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" name="Shape 38">
            <a:extLst xmlns:a="http://schemas.openxmlformats.org/drawingml/2006/main">
              <a:ext uri="{FF2B5EF4-FFF2-40B4-BE49-F238E27FC236}">
                <a16:creationId xmlns:a16="http://schemas.microsoft.com/office/drawing/2014/main" id="{622B538B-A7A2-4548-BE1F-2C8A571E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7" name="Text 39">
            <a:extLst xmlns:a="http://schemas.openxmlformats.org/drawingml/2006/main">
              <a:ext uri="{FF2B5EF4-FFF2-40B4-BE49-F238E27FC236}">
                <a16:creationId xmlns:a16="http://schemas.microsoft.com/office/drawing/2014/main" id="{9B4F6F0A-B9B7-4574-9F7F-31B8407C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只读挂载、MD5 / SHA1校验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8" name="Shape 40">
            <a:extLst xmlns:a="http://schemas.openxmlformats.org/drawingml/2006/main">
              <a:ext uri="{FF2B5EF4-FFF2-40B4-BE49-F238E27FC236}">
                <a16:creationId xmlns:a16="http://schemas.microsoft.com/office/drawing/2014/main" id="{53DC9CD0-812B-4973-A7D8-C91C5BC7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9" name="Text 41">
            <a:extLst xmlns:a="http://schemas.openxmlformats.org/drawingml/2006/main">
              <a:ext uri="{FF2B5EF4-FFF2-40B4-BE49-F238E27FC236}">
                <a16:creationId xmlns:a16="http://schemas.microsoft.com/office/drawing/2014/main" id="{C62DAB7D-0B36-4A13-AE6C-D2973632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目录CSV与E01 / AFF等格式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0" name="Shape 42">
            <a:extLst xmlns:a="http://schemas.openxmlformats.org/drawingml/2006/main">
              <a:ext uri="{FF2B5EF4-FFF2-40B4-BE49-F238E27FC236}">
                <a16:creationId xmlns:a16="http://schemas.microsoft.com/office/drawing/2014/main" id="{D80B20FF-E637-4137-9041-1202C2F2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1" name="Text 43">
            <a:extLst xmlns:a="http://schemas.openxmlformats.org/drawingml/2006/main">
              <a:ext uri="{FF2B5EF4-FFF2-40B4-BE49-F238E27FC236}">
                <a16:creationId xmlns:a16="http://schemas.microsoft.com/office/drawing/2014/main" id="{12558027-CFB9-42C0-8DD3-2D5D2965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建立任务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2" name="Text 44">
            <a:extLst xmlns:a="http://schemas.openxmlformats.org/drawingml/2006/main">
              <a:ext uri="{FF2B5EF4-FFF2-40B4-BE49-F238E27FC236}">
                <a16:creationId xmlns:a16="http://schemas.microsoft.com/office/drawing/2014/main" id="{DAF39017-1130-4263-9B88-E00DE173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盘面与文件位图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3" name="Shape 45">
            <a:extLst xmlns:a="http://schemas.openxmlformats.org/drawingml/2006/main">
              <a:ext uri="{FF2B5EF4-FFF2-40B4-BE49-F238E27FC236}">
                <a16:creationId xmlns:a16="http://schemas.microsoft.com/office/drawing/2014/main" id="{97D25A97-F3BE-4912-B786-2F452E5B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4" name="Shape 46">
            <a:extLst xmlns:a="http://schemas.openxmlformats.org/drawingml/2006/main">
              <a:ext uri="{FF2B5EF4-FFF2-40B4-BE49-F238E27FC236}">
                <a16:creationId xmlns:a16="http://schemas.microsoft.com/office/drawing/2014/main" id="{9A31A848-A170-4758-8D30-512958E5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5" name="Text 47">
            <a:extLst xmlns:a="http://schemas.openxmlformats.org/drawingml/2006/main">
              <a:ext uri="{FF2B5EF4-FFF2-40B4-BE49-F238E27FC236}">
                <a16:creationId xmlns:a16="http://schemas.microsoft.com/office/drawing/2014/main" id="{F799B98E-0350-478F-9671-3A8C80A6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优先采集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6" name="Text 48">
            <a:extLst xmlns:a="http://schemas.openxmlformats.org/drawingml/2006/main">
              <a:ext uri="{FF2B5EF4-FFF2-40B4-BE49-F238E27FC236}">
                <a16:creationId xmlns:a16="http://schemas.microsoft.com/office/drawing/2014/main" id="{6C0FB231-9DCF-44C2-B6BD-C272B515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健康区域/关键文件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7" name="Shape 49">
            <a:extLst xmlns:a="http://schemas.openxmlformats.org/drawingml/2006/main">
              <a:ext uri="{FF2B5EF4-FFF2-40B4-BE49-F238E27FC236}">
                <a16:creationId xmlns:a16="http://schemas.microsoft.com/office/drawing/2014/main" id="{5735766C-8F78-42C8-97BD-116280A7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8" name="Shape 50">
            <a:extLst xmlns:a="http://schemas.openxmlformats.org/drawingml/2006/main">
              <a:ext uri="{FF2B5EF4-FFF2-40B4-BE49-F238E27FC236}">
                <a16:creationId xmlns:a16="http://schemas.microsoft.com/office/drawing/2014/main" id="{636DDBDF-9E65-470F-AC58-2C750EA4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9" name="Text 51">
            <a:extLst xmlns:a="http://schemas.openxmlformats.org/drawingml/2006/main">
              <a:ext uri="{FF2B5EF4-FFF2-40B4-BE49-F238E27FC236}">
                <a16:creationId xmlns:a16="http://schemas.microsoft.com/office/drawing/2014/main" id="{79F6496A-5117-4761-AE4A-4B91990B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补读坏区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0" name="Text 52">
            <a:extLst xmlns:a="http://schemas.openxmlformats.org/drawingml/2006/main">
              <a:ext uri="{FF2B5EF4-FFF2-40B4-BE49-F238E27FC236}">
                <a16:creationId xmlns:a16="http://schemas.microsoft.com/office/drawing/2014/main" id="{FC57BF69-D352-45FF-A6BA-51DE7065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分头/反向/重试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1" name="Shape 53">
            <a:extLst xmlns:a="http://schemas.openxmlformats.org/drawingml/2006/main">
              <a:ext uri="{FF2B5EF4-FFF2-40B4-BE49-F238E27FC236}">
                <a16:creationId xmlns:a16="http://schemas.microsoft.com/office/drawing/2014/main" id="{3271D991-D832-4BEA-9D9C-AE254DAC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2" name="Shape 54">
            <a:extLst xmlns:a="http://schemas.openxmlformats.org/drawingml/2006/main">
              <a:ext uri="{FF2B5EF4-FFF2-40B4-BE49-F238E27FC236}">
                <a16:creationId xmlns:a16="http://schemas.microsoft.com/office/drawing/2014/main" id="{37C0D1F8-9D6B-419F-B041-7797D531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3" name="Text 55">
            <a:extLst xmlns:a="http://schemas.openxmlformats.org/drawingml/2006/main">
              <a:ext uri="{FF2B5EF4-FFF2-40B4-BE49-F238E27FC236}">
                <a16:creationId xmlns:a16="http://schemas.microsoft.com/office/drawing/2014/main" id="{3786C5AB-B9B7-4F4C-B13C-05A7B90E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校验副本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4" name="Text 56">
            <a:extLst xmlns:a="http://schemas.openxmlformats.org/drawingml/2006/main">
              <a:ext uri="{FF2B5EF4-FFF2-40B4-BE49-F238E27FC236}">
                <a16:creationId xmlns:a16="http://schemas.microsoft.com/office/drawing/2014/main" id="{E96DB0D6-21E3-4AE8-8DA3-C90DA52BE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哈希与采集记录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5" name="Shape 57">
            <a:extLst xmlns:a="http://schemas.openxmlformats.org/drawingml/2006/main">
              <a:ext uri="{FF2B5EF4-FFF2-40B4-BE49-F238E27FC236}">
                <a16:creationId xmlns:a16="http://schemas.microsoft.com/office/drawing/2014/main" id="{27976CBD-50DC-4303-85C3-E5C33B75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6" name="Shape 58">
            <a:extLst xmlns:a="http://schemas.openxmlformats.org/drawingml/2006/main">
              <a:ext uri="{FF2B5EF4-FFF2-40B4-BE49-F238E27FC236}">
                <a16:creationId xmlns:a16="http://schemas.microsoft.com/office/drawing/2014/main" id="{A5F3C6E0-5077-4726-AE8D-357AEC80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7" name="Text 59">
            <a:extLst xmlns:a="http://schemas.openxmlformats.org/drawingml/2006/main">
              <a:ext uri="{FF2B5EF4-FFF2-40B4-BE49-F238E27FC236}">
                <a16:creationId xmlns:a16="http://schemas.microsoft.com/office/drawing/2014/main" id="{AF271499-33C3-417D-B2DD-8F52B4B2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交接分析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8" name="Text 60">
            <a:extLst xmlns:a="http://schemas.openxmlformats.org/drawingml/2006/main">
              <a:ext uri="{FF2B5EF4-FFF2-40B4-BE49-F238E27FC236}">
                <a16:creationId xmlns:a16="http://schemas.microsoft.com/office/drawing/2014/main" id="{42248A05-24A6-4414-BC17-A4D01852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镜像进入Fusion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9" name="Shape 61">
            <a:extLst xmlns:a="http://schemas.openxmlformats.org/drawingml/2006/main">
              <a:ext uri="{FF2B5EF4-FFF2-40B4-BE49-F238E27FC236}">
                <a16:creationId xmlns:a16="http://schemas.microsoft.com/office/drawing/2014/main" id="{EA44B08A-2F5B-4A89-A3F9-CC615F199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77840"/>
            <a:ext cx="11063880" cy="502560"/>
          </a:xfrm>
          <a:prstGeom xmlns:a="http://schemas.openxmlformats.org/drawingml/2006/main" prst="roundRect">
            <a:avLst>
              <a:gd name="adj" fmla="val 29091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BD9F1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0" name="Text 62">
            <a:extLst xmlns:a="http://schemas.openxmlformats.org/drawingml/2006/main">
              <a:ext uri="{FF2B5EF4-FFF2-40B4-BE49-F238E27FC236}">
                <a16:creationId xmlns:a16="http://schemas.microsoft.com/office/drawing/2014/main" id="{FF2D96D5-752E-4658-894E-2C6DB8F0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669280"/>
            <a:ext cx="106066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在已读取数据上继续浏览与提取，减少对不稳定源盘的重复访问；保留任务与坏区记录供复核。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" name="Text 63">
            <a:extLst xmlns:a="http://schemas.openxmlformats.org/drawingml/2006/main">
              <a:ext uri="{FF2B5EF4-FFF2-40B4-BE49-F238E27FC236}">
                <a16:creationId xmlns:a16="http://schemas.microsoft.com/office/drawing/2014/main" id="{8C051C49-B072-403A-83A9-AC53C27D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8092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15" name="Shape 0">
            <a:extLst xmlns:a="http://schemas.openxmlformats.org/drawingml/2006/main">
              <a:ext uri="{FF2B5EF4-FFF2-40B4-BE49-F238E27FC236}">
                <a16:creationId xmlns:a16="http://schemas.microsoft.com/office/drawing/2014/main" id="{F287683B-C5F2-41E8-ACDF-A2771C06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6" name="Shape 1">
            <a:extLst xmlns:a="http://schemas.openxmlformats.org/drawingml/2006/main">
              <a:ext uri="{FF2B5EF4-FFF2-40B4-BE49-F238E27FC236}">
                <a16:creationId xmlns:a16="http://schemas.microsoft.com/office/drawing/2014/main" id="{82B7EF30-CBFB-40C3-A63C-E4A796D2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7" name="Shape 2">
            <a:extLst xmlns:a="http://schemas.openxmlformats.org/drawingml/2006/main">
              <a:ext uri="{FF2B5EF4-FFF2-40B4-BE49-F238E27FC236}">
                <a16:creationId xmlns:a16="http://schemas.microsoft.com/office/drawing/2014/main" id="{FEC5BEF7-F3D2-43DC-B991-95849356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8" name="Text 3">
            <a:extLst xmlns:a="http://schemas.openxmlformats.org/drawingml/2006/main">
              <a:ext uri="{FF2B5EF4-FFF2-40B4-BE49-F238E27FC236}">
                <a16:creationId xmlns:a16="http://schemas.microsoft.com/office/drawing/2014/main" id="{2D77595D-C765-46BE-B8D5-F02A7E0F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SATA SSD专项恢复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9" name="Text 4">
            <a:extLst xmlns:a="http://schemas.openxmlformats.org/drawingml/2006/main">
              <a:ext uri="{FF2B5EF4-FFF2-40B4-BE49-F238E27FC236}">
                <a16:creationId xmlns:a16="http://schemas.microsoft.com/office/drawing/2014/main" id="{5F18AB0A-F017-4417-B17C-00185A18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0" name="Shape 5">
            <a:extLst xmlns:a="http://schemas.openxmlformats.org/drawingml/2006/main">
              <a:ext uri="{FF2B5EF4-FFF2-40B4-BE49-F238E27FC236}">
                <a16:creationId xmlns:a16="http://schemas.microsoft.com/office/drawing/2014/main" id="{14E4DBE8-523C-49F6-A01C-020765A6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1" name="Shape 6">
            <a:extLst xmlns:a="http://schemas.openxmlformats.org/drawingml/2006/main">
              <a:ext uri="{FF2B5EF4-FFF2-40B4-BE49-F238E27FC236}">
                <a16:creationId xmlns:a16="http://schemas.microsoft.com/office/drawing/2014/main" id="{C796BC13-B40D-47A2-A84C-C13BEB6E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2" name="Text 7">
            <a:extLst xmlns:a="http://schemas.openxmlformats.org/drawingml/2006/main">
              <a:ext uri="{FF2B5EF4-FFF2-40B4-BE49-F238E27FC236}">
                <a16:creationId xmlns:a16="http://schemas.microsoft.com/office/drawing/2014/main" id="{54991BC2-9247-4B7D-9BDA-BC12A387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3" name="Shape 8">
            <a:extLst xmlns:a="http://schemas.openxmlformats.org/drawingml/2006/main">
              <a:ext uri="{FF2B5EF4-FFF2-40B4-BE49-F238E27FC236}">
                <a16:creationId xmlns:a16="http://schemas.microsoft.com/office/drawing/2014/main" id="{B91ED52C-909F-4B86-BBAC-0CAF18BE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4" name="Text 9">
            <a:extLst xmlns:a="http://schemas.openxmlformats.org/drawingml/2006/main">
              <a:ext uri="{FF2B5EF4-FFF2-40B4-BE49-F238E27FC236}">
                <a16:creationId xmlns:a16="http://schemas.microsoft.com/office/drawing/2014/main" id="{94C51F37-7E1C-4C33-9F4D-5B08567C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5" name="Text 10">
            <a:extLst xmlns:a="http://schemas.openxmlformats.org/drawingml/2006/main">
              <a:ext uri="{FF2B5EF4-FFF2-40B4-BE49-F238E27FC236}">
                <a16:creationId xmlns:a16="http://schemas.microsoft.com/office/drawing/2014/main" id="{BAFE2D25-ED66-4478-9808-AA756F91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SATA SSD：按主控与固件结构开展恢复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6" name="Text 11">
            <a:extLst xmlns:a="http://schemas.openxmlformats.org/drawingml/2006/main">
              <a:ext uri="{FF2B5EF4-FFF2-40B4-BE49-F238E27FC236}">
                <a16:creationId xmlns:a16="http://schemas.microsoft.com/office/drawing/2014/main" id="{555C0454-B7E8-4261-896E-E082A068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集成SATA SSD恢复模块，在受支持主控和固件版本上建立访问通道，再进行镜像与文件提取。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7" name="Shape 12">
            <a:extLst xmlns:a="http://schemas.openxmlformats.org/drawingml/2006/main">
              <a:ext uri="{FF2B5EF4-FFF2-40B4-BE49-F238E27FC236}">
                <a16:creationId xmlns:a16="http://schemas.microsoft.com/office/drawing/2014/main" id="{51911F5D-4C43-40A6-AE16-28EAA708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8" name="Shape 13">
            <a:extLst xmlns:a="http://schemas.openxmlformats.org/drawingml/2006/main">
              <a:ext uri="{FF2B5EF4-FFF2-40B4-BE49-F238E27FC236}">
                <a16:creationId xmlns:a16="http://schemas.microsoft.com/office/drawing/2014/main" id="{53E8F664-0F8E-49CE-9D01-5BEDAFF2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9" name="Text 14">
            <a:extLst xmlns:a="http://schemas.openxmlformats.org/drawingml/2006/main">
              <a:ext uri="{FF2B5EF4-FFF2-40B4-BE49-F238E27FC236}">
                <a16:creationId xmlns:a16="http://schemas.microsoft.com/office/drawing/2014/main" id="{46B18E5A-47FA-4E3B-A45F-BB94D1F3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FW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0" name="Text 15">
            <a:extLst xmlns:a="http://schemas.openxmlformats.org/drawingml/2006/main">
              <a:ext uri="{FF2B5EF4-FFF2-40B4-BE49-F238E27FC236}">
                <a16:creationId xmlns:a16="http://schemas.microsoft.com/office/drawing/2014/main" id="{C976F836-9F3C-4609-922B-A6CF8DEE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服务信息诊断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1" name="Text 16">
            <a:extLst xmlns:a="http://schemas.openxmlformats.org/drawingml/2006/main">
              <a:ext uri="{FF2B5EF4-FFF2-40B4-BE49-F238E27FC236}">
                <a16:creationId xmlns:a16="http://schemas.microsoft.com/office/drawing/2014/main" id="{2897DE32-776B-4117-BBB4-173EB4BE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检查SSD初始化和服务信息，定位不认盘、容量异常、长忙及用户区不可访问等问题。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2" name="Shape 17">
            <a:extLst xmlns:a="http://schemas.openxmlformats.org/drawingml/2006/main">
              <a:ext uri="{FF2B5EF4-FFF2-40B4-BE49-F238E27FC236}">
                <a16:creationId xmlns:a16="http://schemas.microsoft.com/office/drawing/2014/main" id="{674DE27B-F715-4C4C-8A8C-99AB77EE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3" name="Shape 18">
            <a:extLst xmlns:a="http://schemas.openxmlformats.org/drawingml/2006/main">
              <a:ext uri="{FF2B5EF4-FFF2-40B4-BE49-F238E27FC236}">
                <a16:creationId xmlns:a16="http://schemas.microsoft.com/office/drawing/2014/main" id="{C5A0D1E8-2CC9-426C-A842-E42D62EE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4" name="Text 19">
            <a:extLst xmlns:a="http://schemas.openxmlformats.org/drawingml/2006/main">
              <a:ext uri="{FF2B5EF4-FFF2-40B4-BE49-F238E27FC236}">
                <a16:creationId xmlns:a16="http://schemas.microsoft.com/office/drawing/2014/main" id="{7C5986E5-14DC-4AA9-87A6-282DB8CA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ROM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5" name="Text 20">
            <a:extLst xmlns:a="http://schemas.openxmlformats.org/drawingml/2006/main">
              <a:ext uri="{FF2B5EF4-FFF2-40B4-BE49-F238E27FC236}">
                <a16:creationId xmlns:a16="http://schemas.microsoft.com/office/drawing/2014/main" id="{4077A55C-165E-44F8-B639-9AABB98A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ROM与SPI Flash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6" name="Text 21">
            <a:extLst xmlns:a="http://schemas.openxmlformats.org/drawingml/2006/main">
              <a:ext uri="{FF2B5EF4-FFF2-40B4-BE49-F238E27FC236}">
                <a16:creationId xmlns:a16="http://schemas.microsoft.com/office/drawing/2014/main" id="{9CFC318E-44C1-4FDD-971B-E043DA65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读取并备份ROM或SPI Flash内容，分析固件信息，保留原始转储以便复核和回退。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7" name="Shape 22">
            <a:extLst xmlns:a="http://schemas.openxmlformats.org/drawingml/2006/main">
              <a:ext uri="{FF2B5EF4-FFF2-40B4-BE49-F238E27FC236}">
                <a16:creationId xmlns:a16="http://schemas.microsoft.com/office/drawing/2014/main" id="{78F7310D-F619-40EB-A1CB-722D7981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8" name="Shape 23">
            <a:extLst xmlns:a="http://schemas.openxmlformats.org/drawingml/2006/main">
              <a:ext uri="{FF2B5EF4-FFF2-40B4-BE49-F238E27FC236}">
                <a16:creationId xmlns:a16="http://schemas.microsoft.com/office/drawing/2014/main" id="{BAFC2DDC-ED35-4234-923E-7174F7788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9" name="Text 24">
            <a:extLst xmlns:a="http://schemas.openxmlformats.org/drawingml/2006/main">
              <a:ext uri="{FF2B5EF4-FFF2-40B4-BE49-F238E27FC236}">
                <a16:creationId xmlns:a16="http://schemas.microsoft.com/office/drawing/2014/main" id="{6378296C-3770-4CDE-871B-088EF8AF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LDR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0" name="Text 25">
            <a:extLst xmlns:a="http://schemas.openxmlformats.org/drawingml/2006/main">
              <a:ext uri="{FF2B5EF4-FFF2-40B4-BE49-F238E27FC236}">
                <a16:creationId xmlns:a16="http://schemas.microsoft.com/office/drawing/2014/main" id="{81D84C4A-DDB9-4183-AC34-C7D516D9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微码加载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1" name="Text 26">
            <a:extLst xmlns:a="http://schemas.openxmlformats.org/drawingml/2006/main">
              <a:ext uri="{FF2B5EF4-FFF2-40B4-BE49-F238E27FC236}">
                <a16:creationId xmlns:a16="http://schemas.microsoft.com/office/drawing/2014/main" id="{E0C92D2E-D7BE-4436-AECD-009CFCFE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对支持的型号加载适配微码或Loader，在内存中建立必要的服务访问环境。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2" name="Shape 27">
            <a:extLst xmlns:a="http://schemas.openxmlformats.org/drawingml/2006/main">
              <a:ext uri="{FF2B5EF4-FFF2-40B4-BE49-F238E27FC236}">
                <a16:creationId xmlns:a16="http://schemas.microsoft.com/office/drawing/2014/main" id="{777A9053-E98D-439A-96A1-9EFCD1CB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3" name="Shape 28">
            <a:extLst xmlns:a="http://schemas.openxmlformats.org/drawingml/2006/main">
              <a:ext uri="{FF2B5EF4-FFF2-40B4-BE49-F238E27FC236}">
                <a16:creationId xmlns:a16="http://schemas.microsoft.com/office/drawing/2014/main" id="{0E7799A9-E02A-495C-BACF-06F0B77D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4" name="Text 29">
            <a:extLst xmlns:a="http://schemas.openxmlformats.org/drawingml/2006/main">
              <a:ext uri="{FF2B5EF4-FFF2-40B4-BE49-F238E27FC236}">
                <a16:creationId xmlns:a16="http://schemas.microsoft.com/office/drawing/2014/main" id="{CE888E98-CFE1-4CCF-8A57-42C17C06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MAP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5" name="Text 30">
            <a:extLst xmlns:a="http://schemas.openxmlformats.org/drawingml/2006/main">
              <a:ext uri="{FF2B5EF4-FFF2-40B4-BE49-F238E27FC236}">
                <a16:creationId xmlns:a16="http://schemas.microsoft.com/office/drawing/2014/main" id="{ECABE1B8-F9CC-47CC-9155-82B05F1D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翻译器虚拟重建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6" name="Text 31">
            <a:extLst xmlns:a="http://schemas.openxmlformats.org/drawingml/2006/main">
              <a:ext uri="{FF2B5EF4-FFF2-40B4-BE49-F238E27FC236}">
                <a16:creationId xmlns:a16="http://schemas.microsoft.com/office/drawing/2014/main" id="{C9FFD5E0-17E7-46C1-B58A-442FDEA4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按主控方案重建或模拟逻辑地址到闪存数据的映射，为用户数据访问创造条件。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7" name="Shape 32">
            <a:extLst xmlns:a="http://schemas.openxmlformats.org/drawingml/2006/main">
              <a:ext uri="{FF2B5EF4-FFF2-40B4-BE49-F238E27FC236}">
                <a16:creationId xmlns:a16="http://schemas.microsoft.com/office/drawing/2014/main" id="{76AE3A89-E49F-469D-AE96-B4E93527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8" name="Shape 33">
            <a:extLst xmlns:a="http://schemas.openxmlformats.org/drawingml/2006/main">
              <a:ext uri="{FF2B5EF4-FFF2-40B4-BE49-F238E27FC236}">
                <a16:creationId xmlns:a16="http://schemas.microsoft.com/office/drawing/2014/main" id="{43AEDCCF-093E-491F-9DD0-F6118992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9" name="Text 34">
            <a:extLst xmlns:a="http://schemas.openxmlformats.org/drawingml/2006/main">
              <a:ext uri="{FF2B5EF4-FFF2-40B4-BE49-F238E27FC236}">
                <a16:creationId xmlns:a16="http://schemas.microsoft.com/office/drawing/2014/main" id="{F05354F8-680F-4177-988E-9D2F0E82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CTL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0" name="Text 35">
            <a:extLst xmlns:a="http://schemas.openxmlformats.org/drawingml/2006/main">
              <a:ext uri="{FF2B5EF4-FFF2-40B4-BE49-F238E27FC236}">
                <a16:creationId xmlns:a16="http://schemas.microsoft.com/office/drawing/2014/main" id="{4293506A-4FE8-48D2-A689-1E381AE8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后台任务与安全状态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1" name="Text 36">
            <a:extLst xmlns:a="http://schemas.openxmlformats.org/drawingml/2006/main">
              <a:ext uri="{FF2B5EF4-FFF2-40B4-BE49-F238E27FC236}">
                <a16:creationId xmlns:a16="http://schemas.microsoft.com/office/drawing/2014/main" id="{D7BD3D6B-6059-41E3-BC86-398663D9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在支持的工具中控制后台过程，处理ATA安全状态，减少采集过程中的额外数据变化。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2" name="Shape 37">
            <a:extLst xmlns:a="http://schemas.openxmlformats.org/drawingml/2006/main">
              <a:ext uri="{FF2B5EF4-FFF2-40B4-BE49-F238E27FC236}">
                <a16:creationId xmlns:a16="http://schemas.microsoft.com/office/drawing/2014/main" id="{AAC43704-8D8D-4A92-84D7-74364437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3" name="Shape 38">
            <a:extLst xmlns:a="http://schemas.openxmlformats.org/drawingml/2006/main">
              <a:ext uri="{FF2B5EF4-FFF2-40B4-BE49-F238E27FC236}">
                <a16:creationId xmlns:a16="http://schemas.microsoft.com/office/drawing/2014/main" id="{87F965E8-5322-47E0-8E0E-B0E11759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" name="Text 39">
            <a:extLst xmlns:a="http://schemas.openxmlformats.org/drawingml/2006/main">
              <a:ext uri="{FF2B5EF4-FFF2-40B4-BE49-F238E27FC236}">
                <a16:creationId xmlns:a16="http://schemas.microsoft.com/office/drawing/2014/main" id="{765CA3A9-8409-4331-8997-D2048703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DE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5" name="Text 40">
            <a:extLst xmlns:a="http://schemas.openxmlformats.org/drawingml/2006/main">
              <a:ext uri="{FF2B5EF4-FFF2-40B4-BE49-F238E27FC236}">
                <a16:creationId xmlns:a16="http://schemas.microsoft.com/office/drawing/2014/main" id="{C279F464-611C-4D00-9230-A3AFB318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镜像与上层恢复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6" name="Text 41">
            <a:extLst xmlns:a="http://schemas.openxmlformats.org/drawingml/2006/main">
              <a:ext uri="{FF2B5EF4-FFF2-40B4-BE49-F238E27FC236}">
                <a16:creationId xmlns:a16="http://schemas.microsoft.com/office/drawing/2014/main" id="{102A71E1-92DC-4FC2-86A7-8861BF59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与Data Extractor协同读取数据，再由Fusion解析分区、文件系统、阵列和虚拟磁盘。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7" name="Text 42">
            <a:extLst xmlns:a="http://schemas.openxmlformats.org/drawingml/2006/main">
              <a:ext uri="{FF2B5EF4-FFF2-40B4-BE49-F238E27FC236}">
                <a16:creationId xmlns:a16="http://schemas.microsoft.com/office/drawing/2014/main" id="{D18F2443-BA6B-4138-8C1E-BFE5EA18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8880"/>
            <a:ext cx="108352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覆盖SATA及经适配器接入的mSATA、M.2 SATA；具体主控、固件版本和功能以已授权模块支持清单为准。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8" name="Text 43">
            <a:extLst xmlns:a="http://schemas.openxmlformats.org/drawingml/2006/main">
              <a:ext uri="{FF2B5EF4-FFF2-40B4-BE49-F238E27FC236}">
                <a16:creationId xmlns:a16="http://schemas.microsoft.com/office/drawing/2014/main" id="{0B6272B7-D121-4FE3-A9BF-688BD1AA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86203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5" name="Shape 0">
            <a:extLst xmlns:a="http://schemas.openxmlformats.org/drawingml/2006/main">
              <a:ext uri="{FF2B5EF4-FFF2-40B4-BE49-F238E27FC236}">
                <a16:creationId xmlns:a16="http://schemas.microsoft.com/office/drawing/2014/main" id="{F9B0671A-5A25-4AA3-89CD-93243210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6" name="Shape 1">
            <a:extLst xmlns:a="http://schemas.openxmlformats.org/drawingml/2006/main">
              <a:ext uri="{FF2B5EF4-FFF2-40B4-BE49-F238E27FC236}">
                <a16:creationId xmlns:a16="http://schemas.microsoft.com/office/drawing/2014/main" id="{991CFEAD-0776-457E-A4E6-014170A7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7" name="Shape 2">
            <a:extLst xmlns:a="http://schemas.openxmlformats.org/drawingml/2006/main">
              <a:ext uri="{FF2B5EF4-FFF2-40B4-BE49-F238E27FC236}">
                <a16:creationId xmlns:a16="http://schemas.microsoft.com/office/drawing/2014/main" id="{CE2EDE0C-2BE1-4EAE-87FD-B03711F4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8" name="Text 3">
            <a:extLst xmlns:a="http://schemas.openxmlformats.org/drawingml/2006/main">
              <a:ext uri="{FF2B5EF4-FFF2-40B4-BE49-F238E27FC236}">
                <a16:creationId xmlns:a16="http://schemas.microsoft.com/office/drawing/2014/main" id="{5DA3E69F-874B-4E9A-8187-B0F7834E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底层修复与全域恢复协同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9" name="Text 4">
            <a:extLst xmlns:a="http://schemas.openxmlformats.org/drawingml/2006/main">
              <a:ext uri="{FF2B5EF4-FFF2-40B4-BE49-F238E27FC236}">
                <a16:creationId xmlns:a16="http://schemas.microsoft.com/office/drawing/2014/main" id="{6DE42CE4-7D33-4B1A-917E-BACCDC53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0" name="Shape 5">
            <a:extLst xmlns:a="http://schemas.openxmlformats.org/drawingml/2006/main">
              <a:ext uri="{FF2B5EF4-FFF2-40B4-BE49-F238E27FC236}">
                <a16:creationId xmlns:a16="http://schemas.microsoft.com/office/drawing/2014/main" id="{3D865A39-168F-4971-AEFB-C5D3D028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1" name="Shape 6">
            <a:extLst xmlns:a="http://schemas.openxmlformats.org/drawingml/2006/main">
              <a:ext uri="{FF2B5EF4-FFF2-40B4-BE49-F238E27FC236}">
                <a16:creationId xmlns:a16="http://schemas.microsoft.com/office/drawing/2014/main" id="{8D9E9CF2-99AB-4219-A34F-6F344132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2" name="Text 7">
            <a:extLst xmlns:a="http://schemas.openxmlformats.org/drawingml/2006/main">
              <a:ext uri="{FF2B5EF4-FFF2-40B4-BE49-F238E27FC236}">
                <a16:creationId xmlns:a16="http://schemas.microsoft.com/office/drawing/2014/main" id="{CCC5648A-3753-419E-89B6-3B58C346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3" name="Shape 8">
            <a:extLst xmlns:a="http://schemas.openxmlformats.org/drawingml/2006/main">
              <a:ext uri="{FF2B5EF4-FFF2-40B4-BE49-F238E27FC236}">
                <a16:creationId xmlns:a16="http://schemas.microsoft.com/office/drawing/2014/main" id="{4927A650-6F78-438C-B0B0-63FBEC5B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4" name="Text 9">
            <a:extLst xmlns:a="http://schemas.openxmlformats.org/drawingml/2006/main">
              <a:ext uri="{FF2B5EF4-FFF2-40B4-BE49-F238E27FC236}">
                <a16:creationId xmlns:a16="http://schemas.microsoft.com/office/drawing/2014/main" id="{C3B3DDD7-95AB-48D7-BA55-EBB79729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5" name="Text 10">
            <a:extLst xmlns:a="http://schemas.openxmlformats.org/drawingml/2006/main">
              <a:ext uri="{FF2B5EF4-FFF2-40B4-BE49-F238E27FC236}">
                <a16:creationId xmlns:a16="http://schemas.microsoft.com/office/drawing/2014/main" id="{5B77DCA4-54B6-40C2-AAE9-C227ED4F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PC-3000与Fusion衔接，完成整条恢复链路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6" name="Text 11">
            <a:extLst xmlns:a="http://schemas.openxmlformats.org/drawingml/2006/main">
              <a:ext uri="{FF2B5EF4-FFF2-40B4-BE49-F238E27FC236}">
                <a16:creationId xmlns:a16="http://schemas.microsoft.com/office/drawing/2014/main" id="{33247836-83F4-4A79-AD07-3C9E7931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先为故障介质建立稳定访问并固定数据，再重构存储与业务文件；每一步都有明确任务。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7" name="Shape 12">
            <a:extLst xmlns:a="http://schemas.openxmlformats.org/drawingml/2006/main">
              <a:ext uri="{FF2B5EF4-FFF2-40B4-BE49-F238E27FC236}">
                <a16:creationId xmlns:a16="http://schemas.microsoft.com/office/drawing/2014/main" id="{1BBDD529-7B51-4645-801E-778728DC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592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8" name="Shape 13">
            <a:extLst xmlns:a="http://schemas.openxmlformats.org/drawingml/2006/main">
              <a:ext uri="{FF2B5EF4-FFF2-40B4-BE49-F238E27FC236}">
                <a16:creationId xmlns:a16="http://schemas.microsoft.com/office/drawing/2014/main" id="{FD0572ED-3C96-4638-9CDF-37CAAB99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175572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9" name="Text 14">
            <a:extLst xmlns:a="http://schemas.openxmlformats.org/drawingml/2006/main">
              <a:ext uri="{FF2B5EF4-FFF2-40B4-BE49-F238E27FC236}">
                <a16:creationId xmlns:a16="http://schemas.microsoft.com/office/drawing/2014/main" id="{E7DB4510-1378-405C-8911-FE8AE3EB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181044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0" name="Text 15">
            <a:extLst xmlns:a="http://schemas.openxmlformats.org/drawingml/2006/main">
              <a:ext uri="{FF2B5EF4-FFF2-40B4-BE49-F238E27FC236}">
                <a16:creationId xmlns:a16="http://schemas.microsoft.com/office/drawing/2014/main" id="{1600D001-354E-453B-B4E3-FBC275EB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4636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1" name="Text 16">
            <a:extLst xmlns:a="http://schemas.openxmlformats.org/drawingml/2006/main">
              <a:ext uri="{FF2B5EF4-FFF2-40B4-BE49-F238E27FC236}">
                <a16:creationId xmlns:a16="http://schemas.microsoft.com/office/drawing/2014/main" id="{116D6417-7737-4D9C-BAF4-F3DC9A19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174636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记录介质身份、容量、状态和故障表现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2" name="Shape 17">
            <a:extLst xmlns:a="http://schemas.openxmlformats.org/drawingml/2006/main">
              <a:ext uri="{FF2B5EF4-FFF2-40B4-BE49-F238E27FC236}">
                <a16:creationId xmlns:a16="http://schemas.microsoft.com/office/drawing/2014/main" id="{BFE06BCD-CAB2-49F7-97D0-FC98FC8E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580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3" name="Shape 18">
            <a:extLst xmlns:a="http://schemas.openxmlformats.org/drawingml/2006/main">
              <a:ext uri="{FF2B5EF4-FFF2-40B4-BE49-F238E27FC236}">
                <a16:creationId xmlns:a16="http://schemas.microsoft.com/office/drawing/2014/main" id="{303B2C13-53E1-48BB-82CD-7583A3EA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250560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4" name="Text 19">
            <a:extLst xmlns:a="http://schemas.openxmlformats.org/drawingml/2006/main">
              <a:ext uri="{FF2B5EF4-FFF2-40B4-BE49-F238E27FC236}">
                <a16:creationId xmlns:a16="http://schemas.microsoft.com/office/drawing/2014/main" id="{FF90C069-5178-428E-A009-204EC3EE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256032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5" name="Text 20">
            <a:extLst xmlns:a="http://schemas.openxmlformats.org/drawingml/2006/main">
              <a:ext uri="{FF2B5EF4-FFF2-40B4-BE49-F238E27FC236}">
                <a16:creationId xmlns:a16="http://schemas.microsoft.com/office/drawing/2014/main" id="{0357E4A2-609B-4654-BB23-7BBF53D8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9624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底层修复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6" name="Text 21">
            <a:extLst xmlns:a="http://schemas.openxmlformats.org/drawingml/2006/main">
              <a:ext uri="{FF2B5EF4-FFF2-40B4-BE49-F238E27FC236}">
                <a16:creationId xmlns:a16="http://schemas.microsoft.com/office/drawing/2014/main" id="{7467D62E-D315-46F5-B347-5FFF94CD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249624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PC-3000：固件、ROM、加载与访问恢复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7" name="Shape 22">
            <a:extLst xmlns:a="http://schemas.openxmlformats.org/drawingml/2006/main">
              <a:ext uri="{FF2B5EF4-FFF2-40B4-BE49-F238E27FC236}">
                <a16:creationId xmlns:a16="http://schemas.microsoft.com/office/drawing/2014/main" id="{37052F73-F508-4981-A8C4-A1DBEDC9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568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8" name="Shape 23">
            <a:extLst xmlns:a="http://schemas.openxmlformats.org/drawingml/2006/main">
              <a:ext uri="{FF2B5EF4-FFF2-40B4-BE49-F238E27FC236}">
                <a16:creationId xmlns:a16="http://schemas.microsoft.com/office/drawing/2014/main" id="{58BF2E07-ACEB-4204-9401-C14E36C7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325512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9" name="Text 24">
            <a:extLst xmlns:a="http://schemas.openxmlformats.org/drawingml/2006/main">
              <a:ext uri="{FF2B5EF4-FFF2-40B4-BE49-F238E27FC236}">
                <a16:creationId xmlns:a16="http://schemas.microsoft.com/office/drawing/2014/main" id="{90B5E71D-1300-427C-92BA-503C2618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331020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0" name="Text 25">
            <a:extLst xmlns:a="http://schemas.openxmlformats.org/drawingml/2006/main">
              <a:ext uri="{FF2B5EF4-FFF2-40B4-BE49-F238E27FC236}">
                <a16:creationId xmlns:a16="http://schemas.microsoft.com/office/drawing/2014/main" id="{F57D8115-5E20-4223-BF8E-9163D53A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24612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镜像采集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1" name="Text 26">
            <a:extLst xmlns:a="http://schemas.openxmlformats.org/drawingml/2006/main">
              <a:ext uri="{FF2B5EF4-FFF2-40B4-BE49-F238E27FC236}">
                <a16:creationId xmlns:a16="http://schemas.microsoft.com/office/drawing/2014/main" id="{B153EE2A-13D6-4302-8FFA-493445F8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324612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DE：分头、坏区容错与关键区域优先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2" name="Shape 27">
            <a:extLst xmlns:a="http://schemas.openxmlformats.org/drawingml/2006/main">
              <a:ext uri="{FF2B5EF4-FFF2-40B4-BE49-F238E27FC236}">
                <a16:creationId xmlns:a16="http://schemas.microsoft.com/office/drawing/2014/main" id="{448F4071-D647-41F3-967F-E759D9358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9520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3" name="Shape 28">
            <a:extLst xmlns:a="http://schemas.openxmlformats.org/drawingml/2006/main">
              <a:ext uri="{FF2B5EF4-FFF2-40B4-BE49-F238E27FC236}">
                <a16:creationId xmlns:a16="http://schemas.microsoft.com/office/drawing/2014/main" id="{340B938F-B8F7-47F2-AB37-CC5EF885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00500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4" name="Text 29">
            <a:extLst xmlns:a="http://schemas.openxmlformats.org/drawingml/2006/main">
              <a:ext uri="{FF2B5EF4-FFF2-40B4-BE49-F238E27FC236}">
                <a16:creationId xmlns:a16="http://schemas.microsoft.com/office/drawing/2014/main" id="{C63D1E65-B90D-415D-9BA2-465D8CF2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06008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5" name="Text 30">
            <a:extLst xmlns:a="http://schemas.openxmlformats.org/drawingml/2006/main">
              <a:ext uri="{FF2B5EF4-FFF2-40B4-BE49-F238E27FC236}">
                <a16:creationId xmlns:a16="http://schemas.microsoft.com/office/drawing/2014/main" id="{ADDB7953-35D6-4774-B24C-691FDD7F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99600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结构恢复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6" name="Text 31">
            <a:extLst xmlns:a="http://schemas.openxmlformats.org/drawingml/2006/main">
              <a:ext uri="{FF2B5EF4-FFF2-40B4-BE49-F238E27FC236}">
                <a16:creationId xmlns:a16="http://schemas.microsoft.com/office/drawing/2014/main" id="{CB5602DE-2D55-4231-86F1-D502CBD2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399600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Fusion：文件系统、RAID、NAS与LUN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7" name="Shape 32">
            <a:extLst xmlns:a="http://schemas.openxmlformats.org/drawingml/2006/main">
              <a:ext uri="{FF2B5EF4-FFF2-40B4-BE49-F238E27FC236}">
                <a16:creationId xmlns:a16="http://schemas.microsoft.com/office/drawing/2014/main" id="{C708385C-BBD6-4DE1-9E00-08A59013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508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8" name="Shape 33">
            <a:extLst xmlns:a="http://schemas.openxmlformats.org/drawingml/2006/main">
              <a:ext uri="{FF2B5EF4-FFF2-40B4-BE49-F238E27FC236}">
                <a16:creationId xmlns:a16="http://schemas.microsoft.com/office/drawing/2014/main" id="{A6B6009E-A4A4-46A6-9A9F-932719CF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7548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9" name="Text 34">
            <a:extLst xmlns:a="http://schemas.openxmlformats.org/drawingml/2006/main">
              <a:ext uri="{FF2B5EF4-FFF2-40B4-BE49-F238E27FC236}">
                <a16:creationId xmlns:a16="http://schemas.microsoft.com/office/drawing/2014/main" id="{9B232CC3-C7CB-420A-A5A8-2B85FA76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80960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0" name="Text 35">
            <a:extLst xmlns:a="http://schemas.openxmlformats.org/drawingml/2006/main">
              <a:ext uri="{FF2B5EF4-FFF2-40B4-BE49-F238E27FC236}">
                <a16:creationId xmlns:a16="http://schemas.microsoft.com/office/drawing/2014/main" id="{95F8E75F-AD10-499B-B822-90A75662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4588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结果交付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1" name="Text 36">
            <a:extLst xmlns:a="http://schemas.openxmlformats.org/drawingml/2006/main">
              <a:ext uri="{FF2B5EF4-FFF2-40B4-BE49-F238E27FC236}">
                <a16:creationId xmlns:a16="http://schemas.microsoft.com/office/drawing/2014/main" id="{FCF48F83-D4BD-4F06-AF2C-9CAE0CA4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474588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文件预览、哈希校验、恢复清单与报告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2" name="Shape 37">
            <a:extLst xmlns:a="http://schemas.openxmlformats.org/drawingml/2006/main">
              <a:ext uri="{FF2B5EF4-FFF2-40B4-BE49-F238E27FC236}">
                <a16:creationId xmlns:a16="http://schemas.microsoft.com/office/drawing/2014/main" id="{BCAC0C1E-2C29-4C24-88A6-3A0835B4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840" y="1645920"/>
            <a:ext cx="50745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3" name="Shape 38">
            <a:extLst xmlns:a="http://schemas.openxmlformats.org/drawingml/2006/main">
              <a:ext uri="{FF2B5EF4-FFF2-40B4-BE49-F238E27FC236}">
                <a16:creationId xmlns:a16="http://schemas.microsoft.com/office/drawing/2014/main" id="{3859427E-ED0C-40C2-84FE-D5BDE0E4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08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4" name="Text 39">
            <a:extLst xmlns:a="http://schemas.openxmlformats.org/drawingml/2006/main">
              <a:ext uri="{FF2B5EF4-FFF2-40B4-BE49-F238E27FC236}">
                <a16:creationId xmlns:a16="http://schemas.microsoft.com/office/drawing/2014/main" id="{AE11D2E4-00FB-45ED-A6E7-2A7C8E04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08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CASE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5" name="Text 40">
            <a:extLst xmlns:a="http://schemas.openxmlformats.org/drawingml/2006/main">
              <a:ext uri="{FF2B5EF4-FFF2-40B4-BE49-F238E27FC236}">
                <a16:creationId xmlns:a16="http://schemas.microsoft.com/office/drawing/2014/main" id="{5F43C1D8-8E1A-46F3-AED0-FC920951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720" y="1810440"/>
            <a:ext cx="4141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服务器故障盘与阵列恢复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6" name="Shape 41">
            <a:extLst xmlns:a="http://schemas.openxmlformats.org/drawingml/2006/main">
              <a:ext uri="{FF2B5EF4-FFF2-40B4-BE49-F238E27FC236}">
                <a16:creationId xmlns:a16="http://schemas.microsoft.com/office/drawing/2014/main" id="{CC8D9BD1-B42B-4B61-86C5-C1F62F07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4141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7" name="Text 42">
            <a:extLst xmlns:a="http://schemas.openxmlformats.org/drawingml/2006/main">
              <a:ext uri="{FF2B5EF4-FFF2-40B4-BE49-F238E27FC236}">
                <a16:creationId xmlns:a16="http://schemas.microsoft.com/office/drawing/2014/main" id="{6A86523B-D570-4DD9-A305-C3D4331E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30436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登记故障成员盘及原阵列信息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8" name="Shape 43">
            <a:extLst xmlns:a="http://schemas.openxmlformats.org/drawingml/2006/main">
              <a:ext uri="{FF2B5EF4-FFF2-40B4-BE49-F238E27FC236}">
                <a16:creationId xmlns:a16="http://schemas.microsoft.com/office/drawing/2014/main" id="{542D82EF-D380-41BC-8805-60539FFF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342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9" name="Text 44">
            <a:extLst xmlns:a="http://schemas.openxmlformats.org/drawingml/2006/main">
              <a:ext uri="{FF2B5EF4-FFF2-40B4-BE49-F238E27FC236}">
                <a16:creationId xmlns:a16="http://schemas.microsoft.com/office/drawing/2014/main" id="{D696B0B1-0BB4-4BEA-836F-3A00E90F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62440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使用PC-3000处理成员盘固件故障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0" name="Shape 45">
            <a:extLst xmlns:a="http://schemas.openxmlformats.org/drawingml/2006/main">
              <a:ext uri="{FF2B5EF4-FFF2-40B4-BE49-F238E27FC236}">
                <a16:creationId xmlns:a16="http://schemas.microsoft.com/office/drawing/2014/main" id="{ECC9D57D-7A66-459F-9F22-1EA1357C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54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1" name="Text 46">
            <a:extLst xmlns:a="http://schemas.openxmlformats.org/drawingml/2006/main">
              <a:ext uri="{FF2B5EF4-FFF2-40B4-BE49-F238E27FC236}">
                <a16:creationId xmlns:a16="http://schemas.microsoft.com/office/drawing/2014/main" id="{D7245DDB-A311-4D0E-9CF9-360709A1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94444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使用DE采集盘面并保留错误区域记录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2" name="Shape 47">
            <a:extLst xmlns:a="http://schemas.openxmlformats.org/drawingml/2006/main">
              <a:ext uri="{FF2B5EF4-FFF2-40B4-BE49-F238E27FC236}">
                <a16:creationId xmlns:a16="http://schemas.microsoft.com/office/drawing/2014/main" id="{FE6E4565-F3E9-4BE8-953C-7D11F9EF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3" name="Text 48">
            <a:extLst xmlns:a="http://schemas.openxmlformats.org/drawingml/2006/main">
              <a:ext uri="{FF2B5EF4-FFF2-40B4-BE49-F238E27FC236}">
                <a16:creationId xmlns:a16="http://schemas.microsoft.com/office/drawing/2014/main" id="{ADD3DA85-926C-49F8-9994-06751549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326448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将成员盘镜像导入Fusion重组阵列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" name="Shape 49">
            <a:extLst xmlns:a="http://schemas.openxmlformats.org/drawingml/2006/main">
              <a:ext uri="{FF2B5EF4-FFF2-40B4-BE49-F238E27FC236}">
                <a16:creationId xmlns:a16="http://schemas.microsoft.com/office/drawing/2014/main" id="{D743FC60-8293-47B2-B522-1359902B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5" name="Text 50">
            <a:extLst xmlns:a="http://schemas.openxmlformats.org/drawingml/2006/main">
              <a:ext uri="{FF2B5EF4-FFF2-40B4-BE49-F238E27FC236}">
                <a16:creationId xmlns:a16="http://schemas.microsoft.com/office/drawing/2014/main" id="{12DE0530-6FC9-4A0E-A8ED-19F2E314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358452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继续解析文件系统、虚拟机与业务数据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6" name="Shape 51">
            <a:extLst xmlns:a="http://schemas.openxmlformats.org/drawingml/2006/main">
              <a:ext uri="{FF2B5EF4-FFF2-40B4-BE49-F238E27FC236}">
                <a16:creationId xmlns:a16="http://schemas.microsoft.com/office/drawing/2014/main" id="{E343B31A-081E-441C-96B2-F5212329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84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7" name="Text 52">
            <a:extLst xmlns:a="http://schemas.openxmlformats.org/drawingml/2006/main">
              <a:ext uri="{FF2B5EF4-FFF2-40B4-BE49-F238E27FC236}">
                <a16:creationId xmlns:a16="http://schemas.microsoft.com/office/drawing/2014/main" id="{FF7A7E98-006D-4926-B384-C4524DD6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故障盘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8" name="Text 53">
            <a:extLst xmlns:a="http://schemas.openxmlformats.org/drawingml/2006/main">
              <a:ext uri="{FF2B5EF4-FFF2-40B4-BE49-F238E27FC236}">
                <a16:creationId xmlns:a16="http://schemas.microsoft.com/office/drawing/2014/main" id="{35C96F41-6E9E-402D-A923-555DAFDA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8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诊断与修复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9" name="Shape 54">
            <a:extLst xmlns:a="http://schemas.openxmlformats.org/drawingml/2006/main">
              <a:ext uri="{FF2B5EF4-FFF2-40B4-BE49-F238E27FC236}">
                <a16:creationId xmlns:a16="http://schemas.microsoft.com/office/drawing/2014/main" id="{13D09380-1443-4FCD-9C46-BF61FBE8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988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0" name="Shape 55">
            <a:extLst xmlns:a="http://schemas.openxmlformats.org/drawingml/2006/main">
              <a:ext uri="{FF2B5EF4-FFF2-40B4-BE49-F238E27FC236}">
                <a16:creationId xmlns:a16="http://schemas.microsoft.com/office/drawing/2014/main" id="{B2A18680-ADE6-4BE1-8EC8-E7FA7B15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1" name="Text 56">
            <a:extLst xmlns:a="http://schemas.openxmlformats.org/drawingml/2006/main">
              <a:ext uri="{FF2B5EF4-FFF2-40B4-BE49-F238E27FC236}">
                <a16:creationId xmlns:a16="http://schemas.microsoft.com/office/drawing/2014/main" id="{6CCFEE35-2F5B-486B-8CA3-0AA4ACF4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DE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2" name="Text 57">
            <a:extLst xmlns:a="http://schemas.openxmlformats.org/drawingml/2006/main">
              <a:ext uri="{FF2B5EF4-FFF2-40B4-BE49-F238E27FC236}">
                <a16:creationId xmlns:a16="http://schemas.microsoft.com/office/drawing/2014/main" id="{BCFF7574-7878-413D-B994-A6DC53E8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84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容错镜像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3" name="Shape 58">
            <a:extLst xmlns:a="http://schemas.openxmlformats.org/drawingml/2006/main">
              <a:ext uri="{FF2B5EF4-FFF2-40B4-BE49-F238E27FC236}">
                <a16:creationId xmlns:a16="http://schemas.microsoft.com/office/drawing/2014/main" id="{0B10C066-ACB2-4284-B672-B962F02C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144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4" name="Shape 59">
            <a:extLst xmlns:a="http://schemas.openxmlformats.org/drawingml/2006/main">
              <a:ext uri="{FF2B5EF4-FFF2-40B4-BE49-F238E27FC236}">
                <a16:creationId xmlns:a16="http://schemas.microsoft.com/office/drawing/2014/main" id="{A8CEE0E9-6A0E-4837-BA8F-E47A1283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96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5" name="Text 60">
            <a:extLst xmlns:a="http://schemas.openxmlformats.org/drawingml/2006/main">
              <a:ext uri="{FF2B5EF4-FFF2-40B4-BE49-F238E27FC236}">
                <a16:creationId xmlns:a16="http://schemas.microsoft.com/office/drawing/2014/main" id="{13B471A6-7170-4B86-9B55-CB66F557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6" name="Text 61">
            <a:extLst xmlns:a="http://schemas.openxmlformats.org/drawingml/2006/main">
              <a:ext uri="{FF2B5EF4-FFF2-40B4-BE49-F238E27FC236}">
                <a16:creationId xmlns:a16="http://schemas.microsoft.com/office/drawing/2014/main" id="{3258C91A-BC34-4FE6-BD2D-6A972DE6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40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成员重组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7" name="Shape 62">
            <a:extLst xmlns:a="http://schemas.openxmlformats.org/drawingml/2006/main">
              <a:ext uri="{FF2B5EF4-FFF2-40B4-BE49-F238E27FC236}">
                <a16:creationId xmlns:a16="http://schemas.microsoft.com/office/drawing/2014/main" id="{155ACE80-0B15-42BE-B968-28AA9299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00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8" name="Shape 63">
            <a:extLst xmlns:a="http://schemas.openxmlformats.org/drawingml/2006/main">
              <a:ext uri="{FF2B5EF4-FFF2-40B4-BE49-F238E27FC236}">
                <a16:creationId xmlns:a16="http://schemas.microsoft.com/office/drawing/2014/main" id="{4DB4086D-A4E4-4BB8-B78C-AAD4BC85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52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9" name="Text 64">
            <a:extLst xmlns:a="http://schemas.openxmlformats.org/drawingml/2006/main">
              <a:ext uri="{FF2B5EF4-FFF2-40B4-BE49-F238E27FC236}">
                <a16:creationId xmlns:a16="http://schemas.microsoft.com/office/drawing/2014/main" id="{9CBA6506-0283-435A-9195-3DE2638C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卷结构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0" name="Text 65">
            <a:extLst xmlns:a="http://schemas.openxmlformats.org/drawingml/2006/main">
              <a:ext uri="{FF2B5EF4-FFF2-40B4-BE49-F238E27FC236}">
                <a16:creationId xmlns:a16="http://schemas.microsoft.com/office/drawing/2014/main" id="{E04D65AB-B4FD-487B-963C-BA898DAE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96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1" name="Shape 66">
            <a:extLst xmlns:a="http://schemas.openxmlformats.org/drawingml/2006/main">
              <a:ext uri="{FF2B5EF4-FFF2-40B4-BE49-F238E27FC236}">
                <a16:creationId xmlns:a16="http://schemas.microsoft.com/office/drawing/2014/main" id="{7B9A7E0B-DBA8-4137-B5B9-530B1962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456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2" name="Shape 67">
            <a:extLst xmlns:a="http://schemas.openxmlformats.org/drawingml/2006/main">
              <a:ext uri="{FF2B5EF4-FFF2-40B4-BE49-F238E27FC236}">
                <a16:creationId xmlns:a16="http://schemas.microsoft.com/office/drawing/2014/main" id="{33D0CE45-7B06-4A17-90A6-5FFD0FB3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108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3" name="Text 68">
            <a:extLst xmlns:a="http://schemas.openxmlformats.org/drawingml/2006/main">
              <a:ext uri="{FF2B5EF4-FFF2-40B4-BE49-F238E27FC236}">
                <a16:creationId xmlns:a16="http://schemas.microsoft.com/office/drawing/2014/main" id="{942F5C71-32FE-4630-BC0E-E2E58292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数据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4" name="Text 69">
            <a:extLst xmlns:a="http://schemas.openxmlformats.org/drawingml/2006/main">
              <a:ext uri="{FF2B5EF4-FFF2-40B4-BE49-F238E27FC236}">
                <a16:creationId xmlns:a16="http://schemas.microsoft.com/office/drawing/2014/main" id="{95F9BDD5-93DE-483B-AA70-AE6ACBA4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52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校验交付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5" name="Text 70">
            <a:extLst xmlns:a="http://schemas.openxmlformats.org/drawingml/2006/main">
              <a:ext uri="{FF2B5EF4-FFF2-40B4-BE49-F238E27FC236}">
                <a16:creationId xmlns:a16="http://schemas.microsoft.com/office/drawing/2014/main" id="{E38A2883-2960-4291-A204-31568C17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5559480"/>
            <a:ext cx="489168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可识别镜像作为衔接载体；复杂阵列和企业存储恢复由Fusion承担。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6" name="Text 71">
            <a:extLst xmlns:a="http://schemas.openxmlformats.org/drawingml/2006/main">
              <a:ext uri="{FF2B5EF4-FFF2-40B4-BE49-F238E27FC236}">
                <a16:creationId xmlns:a16="http://schemas.microsoft.com/office/drawing/2014/main" id="{5750E88A-DE6D-4918-B45B-9E271C54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88339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8" name="Shape 0">
            <a:extLst xmlns:a="http://schemas.openxmlformats.org/drawingml/2006/main">
              <a:ext uri="{FF2B5EF4-FFF2-40B4-BE49-F238E27FC236}">
                <a16:creationId xmlns:a16="http://schemas.microsoft.com/office/drawing/2014/main" id="{AA702EB6-71DB-4A1C-B293-327EAD07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9" name="Shape 1">
            <a:extLst xmlns:a="http://schemas.openxmlformats.org/drawingml/2006/main">
              <a:ext uri="{FF2B5EF4-FFF2-40B4-BE49-F238E27FC236}">
                <a16:creationId xmlns:a16="http://schemas.microsoft.com/office/drawing/2014/main" id="{AAEF6ADE-F3EE-4130-A2D8-455AF66C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0" name="Shape 2">
            <a:extLst xmlns:a="http://schemas.openxmlformats.org/drawingml/2006/main">
              <a:ext uri="{FF2B5EF4-FFF2-40B4-BE49-F238E27FC236}">
                <a16:creationId xmlns:a16="http://schemas.microsoft.com/office/drawing/2014/main" id="{619468F5-A20D-41BC-85CE-11E88CFB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1" name="Text 3">
            <a:extLst xmlns:a="http://schemas.openxmlformats.org/drawingml/2006/main">
              <a:ext uri="{FF2B5EF4-FFF2-40B4-BE49-F238E27FC236}">
                <a16:creationId xmlns:a16="http://schemas.microsoft.com/office/drawing/2014/main" id="{7DAFAE15-76E6-49AC-A91D-1EE3413C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取证级镜像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" name="Text 4">
            <a:extLst xmlns:a="http://schemas.openxmlformats.org/drawingml/2006/main">
              <a:ext uri="{FF2B5EF4-FFF2-40B4-BE49-F238E27FC236}">
                <a16:creationId xmlns:a16="http://schemas.microsoft.com/office/drawing/2014/main" id="{CDE8B2D4-0A60-4460-A1D6-83B7414E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3" name="Shape 5">
            <a:extLst xmlns:a="http://schemas.openxmlformats.org/drawingml/2006/main">
              <a:ext uri="{FF2B5EF4-FFF2-40B4-BE49-F238E27FC236}">
                <a16:creationId xmlns:a16="http://schemas.microsoft.com/office/drawing/2014/main" id="{CD06D581-FC3B-4083-A57A-AC0D225A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4" name="Shape 6">
            <a:extLst xmlns:a="http://schemas.openxmlformats.org/drawingml/2006/main">
              <a:ext uri="{FF2B5EF4-FFF2-40B4-BE49-F238E27FC236}">
                <a16:creationId xmlns:a16="http://schemas.microsoft.com/office/drawing/2014/main" id="{F43B2BD8-C70A-4CD9-BB89-CA3DD42E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5" name="Text 7">
            <a:extLst xmlns:a="http://schemas.openxmlformats.org/drawingml/2006/main">
              <a:ext uri="{FF2B5EF4-FFF2-40B4-BE49-F238E27FC236}">
                <a16:creationId xmlns:a16="http://schemas.microsoft.com/office/drawing/2014/main" id="{9AB068EA-C477-4B17-927E-5BD3F061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Shape 8">
            <a:extLst xmlns:a="http://schemas.openxmlformats.org/drawingml/2006/main">
              <a:ext uri="{FF2B5EF4-FFF2-40B4-BE49-F238E27FC236}">
                <a16:creationId xmlns:a16="http://schemas.microsoft.com/office/drawing/2014/main" id="{CA31EC28-F5A0-4A25-9D16-62B43B26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" name="Text 9">
            <a:extLst xmlns:a="http://schemas.openxmlformats.org/drawingml/2006/main">
              <a:ext uri="{FF2B5EF4-FFF2-40B4-BE49-F238E27FC236}">
                <a16:creationId xmlns:a16="http://schemas.microsoft.com/office/drawing/2014/main" id="{646CCD6D-2C34-4F07-A31F-64E0424D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" name="Text 10">
            <a:extLst xmlns:a="http://schemas.openxmlformats.org/drawingml/2006/main">
              <a:ext uri="{FF2B5EF4-FFF2-40B4-BE49-F238E27FC236}">
                <a16:creationId xmlns:a16="http://schemas.microsoft.com/office/drawing/2014/main" id="{21961DA2-9662-48F0-AFEA-3AA940B5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故障盘镜像、物理克隆与完整性验证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9" name="Text 11">
            <a:extLst xmlns:a="http://schemas.openxmlformats.org/drawingml/2006/main">
              <a:ext uri="{FF2B5EF4-FFF2-40B4-BE49-F238E27FC236}">
                <a16:creationId xmlns:a16="http://schemas.microsoft.com/office/drawing/2014/main" id="{90064C93-5360-4C69-BA47-8053D015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坚持“先镜像、后恢复”，在保护源介质的前提下建立可校验、可重复分析的数据副本。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0" name="Shape 12">
            <a:extLst xmlns:a="http://schemas.openxmlformats.org/drawingml/2006/main">
              <a:ext uri="{FF2B5EF4-FFF2-40B4-BE49-F238E27FC236}">
                <a16:creationId xmlns:a16="http://schemas.microsoft.com/office/drawing/2014/main" id="{30CDDD31-470A-43E3-9195-96213799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1" name="Shape 13">
            <a:extLst xmlns:a="http://schemas.openxmlformats.org/drawingml/2006/main">
              <a:ext uri="{FF2B5EF4-FFF2-40B4-BE49-F238E27FC236}">
                <a16:creationId xmlns:a16="http://schemas.microsoft.com/office/drawing/2014/main" id="{438986D1-B4C9-4568-A5C2-DC5DB9C9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2" name="Text 14">
            <a:extLst xmlns:a="http://schemas.openxmlformats.org/drawingml/2006/main">
              <a:ext uri="{FF2B5EF4-FFF2-40B4-BE49-F238E27FC236}">
                <a16:creationId xmlns:a16="http://schemas.microsoft.com/office/drawing/2014/main" id="{DC00746D-21AC-4377-AEE3-5F64B2EC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SRC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3" name="Text 15">
            <a:extLst xmlns:a="http://schemas.openxmlformats.org/drawingml/2006/main">
              <a:ext uri="{FF2B5EF4-FFF2-40B4-BE49-F238E27FC236}">
                <a16:creationId xmlns:a16="http://schemas.microsoft.com/office/drawing/2014/main" id="{9AC297F3-212B-420B-B5FE-F8C8CCB9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镜像源对象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4" name="Shape 16">
            <a:extLst xmlns:a="http://schemas.openxmlformats.org/drawingml/2006/main">
              <a:ext uri="{FF2B5EF4-FFF2-40B4-BE49-F238E27FC236}">
                <a16:creationId xmlns:a16="http://schemas.microsoft.com/office/drawing/2014/main" id="{0DF24A95-8C03-4E1E-A5A2-D21C92B5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5" name="Text 17">
            <a:extLst xmlns:a="http://schemas.openxmlformats.org/drawingml/2006/main">
              <a:ext uri="{FF2B5EF4-FFF2-40B4-BE49-F238E27FC236}">
                <a16:creationId xmlns:a16="http://schemas.microsoft.com/office/drawing/2014/main" id="{F1C61D97-1FAE-4BA7-93BE-D10D64DC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整盘、单分区、自定义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LBA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区间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6" name="Shape 18">
            <a:extLst xmlns:a="http://schemas.openxmlformats.org/drawingml/2006/main">
              <a:ext uri="{FF2B5EF4-FFF2-40B4-BE49-F238E27FC236}">
                <a16:creationId xmlns:a16="http://schemas.microsoft.com/office/drawing/2014/main" id="{69437F54-A30B-41B0-93F0-68BEFFDC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7" name="Text 19">
            <a:extLst xmlns:a="http://schemas.openxmlformats.org/drawingml/2006/main">
              <a:ext uri="{FF2B5EF4-FFF2-40B4-BE49-F238E27FC236}">
                <a16:creationId xmlns:a16="http://schemas.microsoft.com/office/drawing/2014/main" id="{7D84B263-77C5-40FD-8D1A-A994169C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镜像文件再次采集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8" name="Shape 20">
            <a:extLst xmlns:a="http://schemas.openxmlformats.org/drawingml/2006/main">
              <a:ext uri="{FF2B5EF4-FFF2-40B4-BE49-F238E27FC236}">
                <a16:creationId xmlns:a16="http://schemas.microsoft.com/office/drawing/2014/main" id="{DDCBBB9C-9E4B-47E4-A4F2-534D8F06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9" name="Text 21">
            <a:extLst xmlns:a="http://schemas.openxmlformats.org/drawingml/2006/main">
              <a:ext uri="{FF2B5EF4-FFF2-40B4-BE49-F238E27FC236}">
                <a16:creationId xmlns:a16="http://schemas.microsoft.com/office/drawing/2014/main" id="{FAD76F6B-BB43-4C03-A0C4-4005C702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物理盘直接克隆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0" name="Shape 22">
            <a:extLst xmlns:a="http://schemas.openxmlformats.org/drawingml/2006/main">
              <a:ext uri="{FF2B5EF4-FFF2-40B4-BE49-F238E27FC236}">
                <a16:creationId xmlns:a16="http://schemas.microsoft.com/office/drawing/2014/main" id="{77DC3E1D-CF78-4355-9463-01F7DDB1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1" name="Shape 23">
            <a:extLst xmlns:a="http://schemas.openxmlformats.org/drawingml/2006/main">
              <a:ext uri="{FF2B5EF4-FFF2-40B4-BE49-F238E27FC236}">
                <a16:creationId xmlns:a16="http://schemas.microsoft.com/office/drawing/2014/main" id="{DC25F82A-B13E-47DC-B862-F1436699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76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2" name="Text 24">
            <a:extLst xmlns:a="http://schemas.openxmlformats.org/drawingml/2006/main">
              <a:ext uri="{FF2B5EF4-FFF2-40B4-BE49-F238E27FC236}">
                <a16:creationId xmlns:a16="http://schemas.microsoft.com/office/drawing/2014/main" id="{26F77CB3-8202-4B31-AC42-23142639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76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OUT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3" name="Text 25">
            <a:extLst xmlns:a="http://schemas.openxmlformats.org/drawingml/2006/main">
              <a:ext uri="{FF2B5EF4-FFF2-40B4-BE49-F238E27FC236}">
                <a16:creationId xmlns:a16="http://schemas.microsoft.com/office/drawing/2014/main" id="{BE59FFA2-73A6-42B9-A765-8BB382485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40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镜像输出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4" name="Shape 26">
            <a:extLst xmlns:a="http://schemas.openxmlformats.org/drawingml/2006/main">
              <a:ext uri="{FF2B5EF4-FFF2-40B4-BE49-F238E27FC236}">
                <a16:creationId xmlns:a16="http://schemas.microsoft.com/office/drawing/2014/main" id="{9EAAB9F7-E00E-4093-AF15-63BDF95B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5" name="Text 27">
            <a:extLst xmlns:a="http://schemas.openxmlformats.org/drawingml/2006/main">
              <a:ext uri="{FF2B5EF4-FFF2-40B4-BE49-F238E27FC236}">
                <a16:creationId xmlns:a16="http://schemas.microsoft.com/office/drawing/2014/main" id="{4902F459-F43A-4D89-A7EF-F4D83EB5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 / IMG / DD / BIN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6" name="Shape 28">
            <a:extLst xmlns:a="http://schemas.openxmlformats.org/drawingml/2006/main">
              <a:ext uri="{FF2B5EF4-FFF2-40B4-BE49-F238E27FC236}">
                <a16:creationId xmlns:a16="http://schemas.microsoft.com/office/drawing/2014/main" id="{2B50BF62-CFDD-4FB8-828B-193464B5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7" name="Text 29">
            <a:extLst xmlns:a="http://schemas.openxmlformats.org/drawingml/2006/main">
              <a:ext uri="{FF2B5EF4-FFF2-40B4-BE49-F238E27FC236}">
                <a16:creationId xmlns:a16="http://schemas.microsoft.com/office/drawing/2014/main" id="{AA08295F-D28C-44CC-84F7-DC3CB2E4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动态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VHDX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稀疏输出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8" name="Shape 30">
            <a:extLst xmlns:a="http://schemas.openxmlformats.org/drawingml/2006/main">
              <a:ext uri="{FF2B5EF4-FFF2-40B4-BE49-F238E27FC236}">
                <a16:creationId xmlns:a16="http://schemas.microsoft.com/office/drawing/2014/main" id="{FE907029-406F-427A-9D19-E314D4CA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9" name="Text 31">
            <a:extLst xmlns:a="http://schemas.openxmlformats.org/drawingml/2006/main">
              <a:ext uri="{FF2B5EF4-FFF2-40B4-BE49-F238E27FC236}">
                <a16:creationId xmlns:a16="http://schemas.microsoft.com/office/drawing/2014/main" id="{27F7EBE8-D7A4-4918-82C4-77B38AE4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目标盘安全预检与强确认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0" name="Shape 32">
            <a:extLst xmlns:a="http://schemas.openxmlformats.org/drawingml/2006/main">
              <a:ext uri="{FF2B5EF4-FFF2-40B4-BE49-F238E27FC236}">
                <a16:creationId xmlns:a16="http://schemas.microsoft.com/office/drawing/2014/main" id="{537E2755-2442-422F-BC35-A323EF3F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1719000"/>
            <a:ext cx="3309840" cy="205704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1" name="Shape 33">
            <a:extLst xmlns:a="http://schemas.openxmlformats.org/drawingml/2006/main">
              <a:ext uri="{FF2B5EF4-FFF2-40B4-BE49-F238E27FC236}">
                <a16:creationId xmlns:a16="http://schemas.microsoft.com/office/drawing/2014/main" id="{72EB322F-35B1-4BE5-A035-FB453AC1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20" y="19018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2" name="Text 34">
            <a:extLst xmlns:a="http://schemas.openxmlformats.org/drawingml/2006/main">
              <a:ext uri="{FF2B5EF4-FFF2-40B4-BE49-F238E27FC236}">
                <a16:creationId xmlns:a16="http://schemas.microsoft.com/office/drawing/2014/main" id="{EC399FA8-4FE3-46E5-ABB8-179129C5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20" y="19112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ERR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3" name="Text 35">
            <a:extLst xmlns:a="http://schemas.openxmlformats.org/drawingml/2006/main">
              <a:ext uri="{FF2B5EF4-FFF2-40B4-BE49-F238E27FC236}">
                <a16:creationId xmlns:a16="http://schemas.microsoft.com/office/drawing/2014/main" id="{29A5385B-FDDE-401F-BF19-9A9E7861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1883520"/>
            <a:ext cx="2377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4" name="Shape 36">
            <a:extLst xmlns:a="http://schemas.openxmlformats.org/drawingml/2006/main">
              <a:ext uri="{FF2B5EF4-FFF2-40B4-BE49-F238E27FC236}">
                <a16:creationId xmlns:a16="http://schemas.microsoft.com/office/drawing/2014/main" id="{8F941390-2005-4365-8566-F4EF57E5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2487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5" name="Text 37">
            <a:extLst xmlns:a="http://schemas.openxmlformats.org/drawingml/2006/main">
              <a:ext uri="{FF2B5EF4-FFF2-40B4-BE49-F238E27FC236}">
                <a16:creationId xmlns:a16="http://schemas.microsoft.com/office/drawing/2014/main" id="{89C3460E-2234-427D-93D2-24B20251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237744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坏扇区自动重试与跳过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" name="Shape 38">
            <a:extLst xmlns:a="http://schemas.openxmlformats.org/drawingml/2006/main">
              <a:ext uri="{FF2B5EF4-FFF2-40B4-BE49-F238E27FC236}">
                <a16:creationId xmlns:a16="http://schemas.microsoft.com/office/drawing/2014/main" id="{622B538B-A7A2-4548-BE1F-2C8A571E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290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7" name="Text 39">
            <a:extLst xmlns:a="http://schemas.openxmlformats.org/drawingml/2006/main">
              <a:ext uri="{FF2B5EF4-FFF2-40B4-BE49-F238E27FC236}">
                <a16:creationId xmlns:a16="http://schemas.microsoft.com/office/drawing/2014/main" id="{9B4F6F0A-B9B7-4574-9F7F-31B8407C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279792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暂停 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继续 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中止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8" name="Shape 40">
            <a:extLst xmlns:a="http://schemas.openxmlformats.org/drawingml/2006/main">
              <a:ext uri="{FF2B5EF4-FFF2-40B4-BE49-F238E27FC236}">
                <a16:creationId xmlns:a16="http://schemas.microsoft.com/office/drawing/2014/main" id="{53DC9CD0-812B-4973-A7D8-C91C5BC7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640" y="3328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9" name="Text 41">
            <a:extLst xmlns:a="http://schemas.openxmlformats.org/drawingml/2006/main">
              <a:ext uri="{FF2B5EF4-FFF2-40B4-BE49-F238E27FC236}">
                <a16:creationId xmlns:a16="http://schemas.microsoft.com/office/drawing/2014/main" id="{C62DAB7D-0B36-4A13-AE6C-D2973632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160" y="3218760"/>
            <a:ext cx="270612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速度、进度与错误区域展示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0" name="Shape 42">
            <a:extLst xmlns:a="http://schemas.openxmlformats.org/drawingml/2006/main">
              <a:ext uri="{FF2B5EF4-FFF2-40B4-BE49-F238E27FC236}">
                <a16:creationId xmlns:a16="http://schemas.microsoft.com/office/drawing/2014/main" id="{D80B20FF-E637-4137-9041-1202C2F2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1" name="Text 43">
            <a:extLst xmlns:a="http://schemas.openxmlformats.org/drawingml/2006/main">
              <a:ext uri="{FF2B5EF4-FFF2-40B4-BE49-F238E27FC236}">
                <a16:creationId xmlns:a16="http://schemas.microsoft.com/office/drawing/2014/main" id="{12558027-CFB9-42C0-8DD3-2D5D2965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读取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2" name="Text 44">
            <a:extLst xmlns:a="http://schemas.openxmlformats.org/drawingml/2006/main">
              <a:ext uri="{FF2B5EF4-FFF2-40B4-BE49-F238E27FC236}">
                <a16:creationId xmlns:a16="http://schemas.microsoft.com/office/drawing/2014/main" id="{DAF39017-1130-4263-9B88-E00DE173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源盘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区间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3" name="Shape 45">
            <a:extLst xmlns:a="http://schemas.openxmlformats.org/drawingml/2006/main">
              <a:ext uri="{FF2B5EF4-FFF2-40B4-BE49-F238E27FC236}">
                <a16:creationId xmlns:a16="http://schemas.microsoft.com/office/drawing/2014/main" id="{97D25A97-F3BE-4912-B786-2F452E5B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4" name="Shape 46">
            <a:extLst xmlns:a="http://schemas.openxmlformats.org/drawingml/2006/main">
              <a:ext uri="{FF2B5EF4-FFF2-40B4-BE49-F238E27FC236}">
                <a16:creationId xmlns:a16="http://schemas.microsoft.com/office/drawing/2014/main" id="{9A31A848-A170-4758-8D30-512958E5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5" name="Text 47">
            <a:extLst xmlns:a="http://schemas.openxmlformats.org/drawingml/2006/main">
              <a:ext uri="{FF2B5EF4-FFF2-40B4-BE49-F238E27FC236}">
                <a16:creationId xmlns:a16="http://schemas.microsoft.com/office/drawing/2014/main" id="{F799B98E-0350-478F-9671-3A8C80A6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容错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6" name="Text 48">
            <a:extLst xmlns:a="http://schemas.openxmlformats.org/drawingml/2006/main">
              <a:ext uri="{FF2B5EF4-FFF2-40B4-BE49-F238E27FC236}">
                <a16:creationId xmlns:a16="http://schemas.microsoft.com/office/drawing/2014/main" id="{6C0FB231-9DCF-44C2-B6BD-C272B515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坏区处理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7" name="Shape 49">
            <a:extLst xmlns:a="http://schemas.openxmlformats.org/drawingml/2006/main">
              <a:ext uri="{FF2B5EF4-FFF2-40B4-BE49-F238E27FC236}">
                <a16:creationId xmlns:a16="http://schemas.microsoft.com/office/drawing/2014/main" id="{5735766C-8F78-42C8-97BD-116280A7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8" name="Shape 50">
            <a:extLst xmlns:a="http://schemas.openxmlformats.org/drawingml/2006/main">
              <a:ext uri="{FF2B5EF4-FFF2-40B4-BE49-F238E27FC236}">
                <a16:creationId xmlns:a16="http://schemas.microsoft.com/office/drawing/2014/main" id="{636DDBDF-9E65-470F-AC58-2C750EA4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9" name="Text 51">
            <a:extLst xmlns:a="http://schemas.openxmlformats.org/drawingml/2006/main">
              <a:ext uri="{FF2B5EF4-FFF2-40B4-BE49-F238E27FC236}">
                <a16:creationId xmlns:a16="http://schemas.microsoft.com/office/drawing/2014/main" id="{79F6496A-5117-4761-AE4A-4B91990B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写入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0" name="Text 52">
            <a:extLst xmlns:a="http://schemas.openxmlformats.org/drawingml/2006/main">
              <a:ext uri="{FF2B5EF4-FFF2-40B4-BE49-F238E27FC236}">
                <a16:creationId xmlns:a16="http://schemas.microsoft.com/office/drawing/2014/main" id="{FC57BF69-D352-45FF-A6BA-51DE7065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Raw/VHDX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1" name="Shape 53">
            <a:extLst xmlns:a="http://schemas.openxmlformats.org/drawingml/2006/main">
              <a:ext uri="{FF2B5EF4-FFF2-40B4-BE49-F238E27FC236}">
                <a16:creationId xmlns:a16="http://schemas.microsoft.com/office/drawing/2014/main" id="{3271D991-D832-4BEA-9D9C-AE254DAC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2" name="Shape 54">
            <a:extLst xmlns:a="http://schemas.openxmlformats.org/drawingml/2006/main">
              <a:ext uri="{FF2B5EF4-FFF2-40B4-BE49-F238E27FC236}">
                <a16:creationId xmlns:a16="http://schemas.microsoft.com/office/drawing/2014/main" id="{37C0D1F8-9D6B-419F-B041-7797D531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3" name="Text 55">
            <a:extLst xmlns:a="http://schemas.openxmlformats.org/drawingml/2006/main">
              <a:ext uri="{FF2B5EF4-FFF2-40B4-BE49-F238E27FC236}">
                <a16:creationId xmlns:a16="http://schemas.microsoft.com/office/drawing/2014/main" id="{3786C5AB-B9B7-4F4C-B13C-05A7B90E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校验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4" name="Text 56">
            <a:extLst xmlns:a="http://schemas.openxmlformats.org/drawingml/2006/main">
              <a:ext uri="{FF2B5EF4-FFF2-40B4-BE49-F238E27FC236}">
                <a16:creationId xmlns:a16="http://schemas.microsoft.com/office/drawing/2014/main" id="{E96DB0D6-21E3-4AE8-8DA3-C90DA52BE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MD5/SHA256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5" name="Shape 57">
            <a:extLst xmlns:a="http://schemas.openxmlformats.org/drawingml/2006/main">
              <a:ext uri="{FF2B5EF4-FFF2-40B4-BE49-F238E27FC236}">
                <a16:creationId xmlns:a16="http://schemas.microsoft.com/office/drawing/2014/main" id="{27976CBD-50DC-4303-85C3-E5C33B75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464076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6" name="Shape 58">
            <a:extLst xmlns:a="http://schemas.openxmlformats.org/drawingml/2006/main">
              <a:ext uri="{FF2B5EF4-FFF2-40B4-BE49-F238E27FC236}">
                <a16:creationId xmlns:a16="http://schemas.microsoft.com/office/drawing/2014/main" id="{A5F3C6E0-5077-4726-AE8D-357AEC80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4160520"/>
            <a:ext cx="2066040" cy="114264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7" name="Text 59">
            <a:extLst xmlns:a="http://schemas.openxmlformats.org/drawingml/2006/main">
              <a:ext uri="{FF2B5EF4-FFF2-40B4-BE49-F238E27FC236}">
                <a16:creationId xmlns:a16="http://schemas.microsoft.com/office/drawing/2014/main" id="{AF271499-33C3-417D-B2DD-8F52B4B2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43066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复核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8" name="Text 60">
            <a:extLst xmlns:a="http://schemas.openxmlformats.org/drawingml/2006/main">
              <a:ext uri="{FF2B5EF4-FFF2-40B4-BE49-F238E27FC236}">
                <a16:creationId xmlns:a16="http://schemas.microsoft.com/office/drawing/2014/main" id="{42248A05-24A6-4414-BC17-A4D01852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4681800"/>
            <a:ext cx="188316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写后读回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9" name="Shape 61">
            <a:extLst xmlns:a="http://schemas.openxmlformats.org/drawingml/2006/main">
              <a:ext uri="{FF2B5EF4-FFF2-40B4-BE49-F238E27FC236}">
                <a16:creationId xmlns:a16="http://schemas.microsoft.com/office/drawing/2014/main" id="{EA44B08A-2F5B-4A89-A3F9-CC615F199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77840"/>
            <a:ext cx="11063880" cy="502560"/>
          </a:xfrm>
          <a:prstGeom xmlns:a="http://schemas.openxmlformats.org/drawingml/2006/main" prst="roundRect">
            <a:avLst>
              <a:gd name="adj" fmla="val 29091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BD9F1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0" name="Text 62">
            <a:extLst xmlns:a="http://schemas.openxmlformats.org/drawingml/2006/main">
              <a:ext uri="{FF2B5EF4-FFF2-40B4-BE49-F238E27FC236}">
                <a16:creationId xmlns:a16="http://schemas.microsoft.com/office/drawing/2014/main" id="{FF2D96D5-752E-4658-894E-2C6DB8F0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669280"/>
            <a:ext cx="106066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非标准扇区可保持原样，也可转换为标准</a:t>
            </a:r>
            <a:r>
              <a:rPr sz="12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512/4096</a:t>
            </a:r>
            <a:r>
              <a:rPr sz="12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字节扇区；企业级硬盘镜像可按真实几何继续分析。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" name="Text 63">
            <a:extLst xmlns:a="http://schemas.openxmlformats.org/drawingml/2006/main">
              <a:ext uri="{FF2B5EF4-FFF2-40B4-BE49-F238E27FC236}">
                <a16:creationId xmlns:a16="http://schemas.microsoft.com/office/drawing/2014/main" id="{8C051C49-B072-403A-83A9-AC53C27D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8092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2" name="Shape 0">
            <a:extLst xmlns:a="http://schemas.openxmlformats.org/drawingml/2006/main">
              <a:ext uri="{FF2B5EF4-FFF2-40B4-BE49-F238E27FC236}">
                <a16:creationId xmlns:a16="http://schemas.microsoft.com/office/drawing/2014/main" id="{50831086-9D1E-4FBF-9C23-E68C4CA0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3" name="Shape 1">
            <a:extLst xmlns:a="http://schemas.openxmlformats.org/drawingml/2006/main">
              <a:ext uri="{FF2B5EF4-FFF2-40B4-BE49-F238E27FC236}">
                <a16:creationId xmlns:a16="http://schemas.microsoft.com/office/drawing/2014/main" id="{16A816B0-D36A-42CC-A00C-1D827DF9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4" name="Shape 2">
            <a:extLst xmlns:a="http://schemas.openxmlformats.org/drawingml/2006/main">
              <a:ext uri="{FF2B5EF4-FFF2-40B4-BE49-F238E27FC236}">
                <a16:creationId xmlns:a16="http://schemas.microsoft.com/office/drawing/2014/main" id="{6D369375-3D0A-4B9A-A4F0-A63E51BC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5" name="Text 3">
            <a:extLst xmlns:a="http://schemas.openxmlformats.org/drawingml/2006/main">
              <a:ext uri="{FF2B5EF4-FFF2-40B4-BE49-F238E27FC236}">
                <a16:creationId xmlns:a16="http://schemas.microsoft.com/office/drawing/2014/main" id="{E765CE22-0E71-4D86-96D3-7600187E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平台概览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6" name="Text 4">
            <a:extLst xmlns:a="http://schemas.openxmlformats.org/drawingml/2006/main">
              <a:ext uri="{FF2B5EF4-FFF2-40B4-BE49-F238E27FC236}">
                <a16:creationId xmlns:a16="http://schemas.microsoft.com/office/drawing/2014/main" id="{53130187-9CC5-4235-92D8-43620078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7" name="Shape 5">
            <a:extLst xmlns:a="http://schemas.openxmlformats.org/drawingml/2006/main">
              <a:ext uri="{FF2B5EF4-FFF2-40B4-BE49-F238E27FC236}">
                <a16:creationId xmlns:a16="http://schemas.microsoft.com/office/drawing/2014/main" id="{0D37222B-801E-4010-9D89-1D9728C77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8" name="Shape 6">
            <a:extLst xmlns:a="http://schemas.openxmlformats.org/drawingml/2006/main">
              <a:ext uri="{FF2B5EF4-FFF2-40B4-BE49-F238E27FC236}">
                <a16:creationId xmlns:a16="http://schemas.microsoft.com/office/drawing/2014/main" id="{C7C420F1-07B9-469A-B119-D8B66BC7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9" name="Text 7">
            <a:extLst xmlns:a="http://schemas.openxmlformats.org/drawingml/2006/main">
              <a:ext uri="{FF2B5EF4-FFF2-40B4-BE49-F238E27FC236}">
                <a16:creationId xmlns:a16="http://schemas.microsoft.com/office/drawing/2014/main" id="{5680341E-6D7F-49DE-BEFB-640174567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0" name="Shape 8">
            <a:extLst xmlns:a="http://schemas.openxmlformats.org/drawingml/2006/main">
              <a:ext uri="{FF2B5EF4-FFF2-40B4-BE49-F238E27FC236}">
                <a16:creationId xmlns:a16="http://schemas.microsoft.com/office/drawing/2014/main" id="{12D12DC1-FD8F-4E86-BEA9-0618D15C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1" name="Text 9">
            <a:extLst xmlns:a="http://schemas.openxmlformats.org/drawingml/2006/main">
              <a:ext uri="{FF2B5EF4-FFF2-40B4-BE49-F238E27FC236}">
                <a16:creationId xmlns:a16="http://schemas.microsoft.com/office/drawing/2014/main" id="{5D006D2C-9E30-4048-AF94-21FF7B88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2" name="Text 10">
            <a:extLst xmlns:a="http://schemas.openxmlformats.org/drawingml/2006/main">
              <a:ext uri="{FF2B5EF4-FFF2-40B4-BE49-F238E27FC236}">
                <a16:creationId xmlns:a16="http://schemas.microsoft.com/office/drawing/2014/main" id="{F5AD50A2-86EA-413C-B91A-5285B826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D-Recovery Fusion：全域数据恢复平台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3" name="Text 11">
            <a:extLst xmlns:a="http://schemas.openxmlformats.org/drawingml/2006/main">
              <a:ext uri="{FF2B5EF4-FFF2-40B4-BE49-F238E27FC236}">
                <a16:creationId xmlns:a16="http://schemas.microsoft.com/office/drawing/2014/main" id="{7B534BCB-BEE6-428E-A31A-8FB378B7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达思科技基于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年数据恢复实践自主研发的新一代企业级数据恢复与存储重构平台。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4" name="Shape 12">
            <a:extLst xmlns:a="http://schemas.openxmlformats.org/drawingml/2006/main">
              <a:ext uri="{FF2B5EF4-FFF2-40B4-BE49-F238E27FC236}">
                <a16:creationId xmlns:a16="http://schemas.microsoft.com/office/drawing/2014/main" id="{CB43B234-0364-4D7A-A539-B51F8E94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1600200"/>
            <a:ext cx="4343019" cy="3276600"/>
          </a:xfrm>
          <a:prstGeom xmlns:a="http://schemas.openxmlformats.org/drawingml/2006/main" prst="roundRect">
            <a:avLst>
              <a:gd name="adj" fmla="val 40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84ef700b13467b"/>
          <a:srcRect xmlns:a="http://schemas.openxmlformats.org/drawingml/2006/main" l="25000" t="8000" r="2000" b="11000"/>
          <a:stretch xmlns:a="http://schemas.openxmlformats.org/drawingml/2006/main"/>
        </p:blipFill>
        <p:spPr>
          <a:xfrm xmlns:a="http://schemas.openxmlformats.org/drawingml/2006/main">
            <a:off x="7543800" y="1710023"/>
            <a:ext cx="3048000" cy="3114675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386" name="Shape 13">
            <a:extLst xmlns:a="http://schemas.openxmlformats.org/drawingml/2006/main">
              <a:ext uri="{FF2B5EF4-FFF2-40B4-BE49-F238E27FC236}">
                <a16:creationId xmlns:a16="http://schemas.microsoft.com/office/drawing/2014/main" id="{615F705E-AF6E-43EA-8477-71DF511A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27560"/>
            <a:ext cx="5851800" cy="210276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7" name="Shape 14">
            <a:extLst xmlns:a="http://schemas.openxmlformats.org/drawingml/2006/main">
              <a:ext uri="{FF2B5EF4-FFF2-40B4-BE49-F238E27FC236}">
                <a16:creationId xmlns:a16="http://schemas.microsoft.com/office/drawing/2014/main" id="{1532DCBD-973E-41D4-AEE0-7C7BDFEF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10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8" name="Text 15">
            <a:extLst xmlns:a="http://schemas.openxmlformats.org/drawingml/2006/main">
              <a:ext uri="{FF2B5EF4-FFF2-40B4-BE49-F238E27FC236}">
                <a16:creationId xmlns:a16="http://schemas.microsoft.com/office/drawing/2014/main" id="{C3F7A4F0-38CF-46D6-8917-697EFC3A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19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9" name="Text 16">
            <a:extLst xmlns:a="http://schemas.openxmlformats.org/drawingml/2006/main">
              <a:ext uri="{FF2B5EF4-FFF2-40B4-BE49-F238E27FC236}">
                <a16:creationId xmlns:a16="http://schemas.microsoft.com/office/drawing/2014/main" id="{8AE93288-A7A4-48D0-9F2E-43590A6E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792080"/>
            <a:ext cx="49190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统一数据源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分层递进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0" name="Text 17">
            <a:extLst xmlns:a="http://schemas.openxmlformats.org/drawingml/2006/main">
              <a:ext uri="{FF2B5EF4-FFF2-40B4-BE49-F238E27FC236}">
                <a16:creationId xmlns:a16="http://schemas.microsoft.com/office/drawing/2014/main" id="{359D8A39-7F58-4493-BC25-C2D62B1F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267640"/>
            <a:ext cx="5394600" cy="1298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31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统一接入物理磁盘、镜像文件及各类复杂存储。支持阵列与NAS恢复、存储池解析、加密卷访问、虚拟化和企业级存储重构，贯通文件系统解析、校验及交付。</a:t>
            </a:r>
            <a:endParaRPr sz="131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1" name="Shape 18">
            <a:extLst xmlns:a="http://schemas.openxmlformats.org/drawingml/2006/main">
              <a:ext uri="{FF2B5EF4-FFF2-40B4-BE49-F238E27FC236}">
                <a16:creationId xmlns:a16="http://schemas.microsoft.com/office/drawing/2014/main" id="{6CB6C631-827D-4BA9-907D-A733AF69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977640"/>
            <a:ext cx="12981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2" name="Text 19">
            <a:extLst xmlns:a="http://schemas.openxmlformats.org/drawingml/2006/main">
              <a:ext uri="{FF2B5EF4-FFF2-40B4-BE49-F238E27FC236}">
                <a16:creationId xmlns:a16="http://schemas.microsoft.com/office/drawing/2014/main" id="{4287DE6B-C287-408A-B291-54FF3D15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4050720"/>
            <a:ext cx="10054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20+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3" name="Text 20">
            <a:extLst xmlns:a="http://schemas.openxmlformats.org/drawingml/2006/main">
              <a:ext uri="{FF2B5EF4-FFF2-40B4-BE49-F238E27FC236}">
                <a16:creationId xmlns:a16="http://schemas.microsoft.com/office/drawing/2014/main" id="{30FFD143-0957-4AF4-9A82-F149E1E2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4380120"/>
            <a:ext cx="10054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4" name="Shape 21">
            <a:extLst xmlns:a="http://schemas.openxmlformats.org/drawingml/2006/main">
              <a:ext uri="{FF2B5EF4-FFF2-40B4-BE49-F238E27FC236}">
                <a16:creationId xmlns:a16="http://schemas.microsoft.com/office/drawing/2014/main" id="{D3F96EF5-77C8-4A5C-A6E9-88AF5A9A2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040" y="3977640"/>
            <a:ext cx="12981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5" name="Text 22">
            <a:extLst xmlns:a="http://schemas.openxmlformats.org/drawingml/2006/main">
              <a:ext uri="{FF2B5EF4-FFF2-40B4-BE49-F238E27FC236}">
                <a16:creationId xmlns:a16="http://schemas.microsoft.com/office/drawing/2014/main" id="{88957C76-E734-482D-B2DA-17726545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4050720"/>
            <a:ext cx="10054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348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6" name="Text 23">
            <a:extLst xmlns:a="http://schemas.openxmlformats.org/drawingml/2006/main">
              <a:ext uri="{FF2B5EF4-FFF2-40B4-BE49-F238E27FC236}">
                <a16:creationId xmlns:a16="http://schemas.microsoft.com/office/drawing/2014/main" id="{9B9FF594-F4E4-4DB3-AAE3-C292DD22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4380120"/>
            <a:ext cx="10054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文件类型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7" name="Shape 24">
            <a:extLst xmlns:a="http://schemas.openxmlformats.org/drawingml/2006/main">
              <a:ext uri="{FF2B5EF4-FFF2-40B4-BE49-F238E27FC236}">
                <a16:creationId xmlns:a16="http://schemas.microsoft.com/office/drawing/2014/main" id="{011B0394-E624-4638-A305-D07BC614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720" y="3977640"/>
            <a:ext cx="12981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8" name="Text 25">
            <a:extLst xmlns:a="http://schemas.openxmlformats.org/drawingml/2006/main">
              <a:ext uri="{FF2B5EF4-FFF2-40B4-BE49-F238E27FC236}">
                <a16:creationId xmlns:a16="http://schemas.microsoft.com/office/drawing/2014/main" id="{27753436-F4CE-4DDE-81E7-7CC92005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240" y="4050720"/>
            <a:ext cx="10054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18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9" name="Text 26">
            <a:extLst xmlns:a="http://schemas.openxmlformats.org/drawingml/2006/main">
              <a:ext uri="{FF2B5EF4-FFF2-40B4-BE49-F238E27FC236}">
                <a16:creationId xmlns:a16="http://schemas.microsoft.com/office/drawing/2014/main" id="{DA232102-6C35-49F8-9005-C379CEF0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240" y="4380120"/>
            <a:ext cx="10054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模式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0" name="Shape 27">
            <a:extLst xmlns:a="http://schemas.openxmlformats.org/drawingml/2006/main">
              <a:ext uri="{FF2B5EF4-FFF2-40B4-BE49-F238E27FC236}">
                <a16:creationId xmlns:a16="http://schemas.microsoft.com/office/drawing/2014/main" id="{572E82BD-4C2B-464A-BC64-2CB263D3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760" y="3977640"/>
            <a:ext cx="129816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1" name="Text 28">
            <a:extLst xmlns:a="http://schemas.openxmlformats.org/drawingml/2006/main">
              <a:ext uri="{FF2B5EF4-FFF2-40B4-BE49-F238E27FC236}">
                <a16:creationId xmlns:a16="http://schemas.microsoft.com/office/drawing/2014/main" id="{764FD68A-BA7E-421E-B373-AD63783E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050720"/>
            <a:ext cx="100548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4</a:t>
            </a: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类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2" name="Text 29">
            <a:extLst xmlns:a="http://schemas.openxmlformats.org/drawingml/2006/main">
              <a:ext uri="{FF2B5EF4-FFF2-40B4-BE49-F238E27FC236}">
                <a16:creationId xmlns:a16="http://schemas.microsoft.com/office/drawing/2014/main" id="{E4EAE11E-E569-46E8-A0A6-9EDF78FE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380120"/>
            <a:ext cx="100548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企业存储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3" name="Shape 30">
            <a:extLst xmlns:a="http://schemas.openxmlformats.org/drawingml/2006/main">
              <a:ext uri="{FF2B5EF4-FFF2-40B4-BE49-F238E27FC236}">
                <a16:creationId xmlns:a16="http://schemas.microsoft.com/office/drawing/2014/main" id="{056DDAB1-8731-491B-BE1E-BAD28576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983480"/>
            <a:ext cx="2048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4" name="Text 31">
            <a:extLst xmlns:a="http://schemas.openxmlformats.org/drawingml/2006/main">
              <a:ext uri="{FF2B5EF4-FFF2-40B4-BE49-F238E27FC236}">
                <a16:creationId xmlns:a16="http://schemas.microsoft.com/office/drawing/2014/main" id="{C4960E86-1B9D-4AE0-AEAD-0D3CD71C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5129640"/>
            <a:ext cx="19015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数据源层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5" name="Text 32">
            <a:extLst xmlns:a="http://schemas.openxmlformats.org/drawingml/2006/main">
              <a:ext uri="{FF2B5EF4-FFF2-40B4-BE49-F238E27FC236}">
                <a16:creationId xmlns:a16="http://schemas.microsoft.com/office/drawing/2014/main" id="{E0787722-54C4-494C-AF33-6D7E83A7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4760"/>
            <a:ext cx="1865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物理盘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6" name="Shape 33">
            <a:extLst xmlns:a="http://schemas.openxmlformats.org/drawingml/2006/main">
              <a:ext uri="{FF2B5EF4-FFF2-40B4-BE49-F238E27FC236}">
                <a16:creationId xmlns:a16="http://schemas.microsoft.com/office/drawing/2014/main" id="{F7679330-25FB-4B3F-B63A-AFC7A072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120" y="54180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7" name="Shape 34">
            <a:extLst xmlns:a="http://schemas.openxmlformats.org/drawingml/2006/main">
              <a:ext uri="{FF2B5EF4-FFF2-40B4-BE49-F238E27FC236}">
                <a16:creationId xmlns:a16="http://schemas.microsoft.com/office/drawing/2014/main" id="{A6DF3DE4-B0E7-49BB-8055-55E3B59A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640" y="4983480"/>
            <a:ext cx="2048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8" name="Text 35">
            <a:extLst xmlns:a="http://schemas.openxmlformats.org/drawingml/2006/main">
              <a:ext uri="{FF2B5EF4-FFF2-40B4-BE49-F238E27FC236}">
                <a16:creationId xmlns:a16="http://schemas.microsoft.com/office/drawing/2014/main" id="{EEC73203-8ACE-4917-B9E2-86999410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720" y="5129640"/>
            <a:ext cx="19015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存储重构层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9" name="Text 36">
            <a:extLst xmlns:a="http://schemas.openxmlformats.org/drawingml/2006/main">
              <a:ext uri="{FF2B5EF4-FFF2-40B4-BE49-F238E27FC236}">
                <a16:creationId xmlns:a16="http://schemas.microsoft.com/office/drawing/2014/main" id="{4302DF52-8FCE-4922-97CB-7F6B2870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5504760"/>
            <a:ext cx="1865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RAID/NAS/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存储池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0" name="Shape 37">
            <a:extLst xmlns:a="http://schemas.openxmlformats.org/drawingml/2006/main">
              <a:ext uri="{FF2B5EF4-FFF2-40B4-BE49-F238E27FC236}">
                <a16:creationId xmlns:a16="http://schemas.microsoft.com/office/drawing/2014/main" id="{2A6CCF45-4C80-4746-AAB2-7A662FF3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400" y="54180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" name="Shape 38">
            <a:extLst xmlns:a="http://schemas.openxmlformats.org/drawingml/2006/main">
              <a:ext uri="{FF2B5EF4-FFF2-40B4-BE49-F238E27FC236}">
                <a16:creationId xmlns:a16="http://schemas.microsoft.com/office/drawing/2014/main" id="{8F8B51D0-3CFC-4592-ACE4-7863CA1D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560" y="4983480"/>
            <a:ext cx="2048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2" name="Text 39">
            <a:extLst xmlns:a="http://schemas.openxmlformats.org/drawingml/2006/main">
              <a:ext uri="{FF2B5EF4-FFF2-40B4-BE49-F238E27FC236}">
                <a16:creationId xmlns:a16="http://schemas.microsoft.com/office/drawing/2014/main" id="{2F7EE6F9-A068-4D27-85CB-4011B85B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640" y="5129640"/>
            <a:ext cx="19015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分区与卷层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3" name="Text 40">
            <a:extLst xmlns:a="http://schemas.openxmlformats.org/drawingml/2006/main">
              <a:ext uri="{FF2B5EF4-FFF2-40B4-BE49-F238E27FC236}">
                <a16:creationId xmlns:a16="http://schemas.microsoft.com/office/drawing/2014/main" id="{A5BDB2E4-4F38-407F-90DC-E393E51B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00" y="5504760"/>
            <a:ext cx="1865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GPT/MBR/LVM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4" name="Shape 41">
            <a:extLst xmlns:a="http://schemas.openxmlformats.org/drawingml/2006/main">
              <a:ext uri="{FF2B5EF4-FFF2-40B4-BE49-F238E27FC236}">
                <a16:creationId xmlns:a16="http://schemas.microsoft.com/office/drawing/2014/main" id="{DA6391DC-5BDF-4965-AA01-D3921A55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1320" y="54180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5" name="Shape 42">
            <a:extLst xmlns:a="http://schemas.openxmlformats.org/drawingml/2006/main">
              <a:ext uri="{FF2B5EF4-FFF2-40B4-BE49-F238E27FC236}">
                <a16:creationId xmlns:a16="http://schemas.microsoft.com/office/drawing/2014/main" id="{90423164-43F4-43A1-B070-8C115777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840" y="4983480"/>
            <a:ext cx="2048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6" name="Text 43">
            <a:extLst xmlns:a="http://schemas.openxmlformats.org/drawingml/2006/main">
              <a:ext uri="{FF2B5EF4-FFF2-40B4-BE49-F238E27FC236}">
                <a16:creationId xmlns:a16="http://schemas.microsoft.com/office/drawing/2014/main" id="{EDEF1C3C-5F09-40DE-964B-0F12C56F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5129640"/>
            <a:ext cx="19015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文件系统层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7" name="Text 44">
            <a:extLst xmlns:a="http://schemas.openxmlformats.org/drawingml/2006/main">
              <a:ext uri="{FF2B5EF4-FFF2-40B4-BE49-F238E27FC236}">
                <a16:creationId xmlns:a16="http://schemas.microsoft.com/office/drawing/2014/main" id="{53FD97A2-C5E4-46C9-AED0-04C40EB1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9280" y="5504760"/>
            <a:ext cx="1865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独立引擎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8" name="Shape 45">
            <a:extLst xmlns:a="http://schemas.openxmlformats.org/drawingml/2006/main">
              <a:ext uri="{FF2B5EF4-FFF2-40B4-BE49-F238E27FC236}">
                <a16:creationId xmlns:a16="http://schemas.microsoft.com/office/drawing/2014/main" id="{0B4B4134-80B3-4684-9D9B-D7C223B2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4180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9" name="Shape 46">
            <a:extLst xmlns:a="http://schemas.openxmlformats.org/drawingml/2006/main">
              <a:ext uri="{FF2B5EF4-FFF2-40B4-BE49-F238E27FC236}">
                <a16:creationId xmlns:a16="http://schemas.microsoft.com/office/drawing/2014/main" id="{1C9C7B7A-FCAC-4718-9027-C637F589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8760" y="4983480"/>
            <a:ext cx="2048040" cy="10512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0" name="Text 47">
            <a:extLst xmlns:a="http://schemas.openxmlformats.org/drawingml/2006/main">
              <a:ext uri="{FF2B5EF4-FFF2-40B4-BE49-F238E27FC236}">
                <a16:creationId xmlns:a16="http://schemas.microsoft.com/office/drawing/2014/main" id="{E913A1C9-2F0E-4887-8D54-479A8227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5129640"/>
            <a:ext cx="19015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恢复输出层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1" name="Text 48">
            <a:extLst xmlns:a="http://schemas.openxmlformats.org/drawingml/2006/main">
              <a:ext uri="{FF2B5EF4-FFF2-40B4-BE49-F238E27FC236}">
                <a16:creationId xmlns:a16="http://schemas.microsoft.com/office/drawing/2014/main" id="{D21A5B07-2440-4519-A314-A5656DBA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200" y="5504760"/>
            <a:ext cx="186516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导出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校验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2" name="Text 49">
            <a:extLst xmlns:a="http://schemas.openxmlformats.org/drawingml/2006/main">
              <a:ext uri="{FF2B5EF4-FFF2-40B4-BE49-F238E27FC236}">
                <a16:creationId xmlns:a16="http://schemas.microsoft.com/office/drawing/2014/main" id="{B18BBE7D-7190-46A2-A072-CDA70EC5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33452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5" name="Shape 0">
            <a:extLst xmlns:a="http://schemas.openxmlformats.org/drawingml/2006/main">
              <a:ext uri="{FF2B5EF4-FFF2-40B4-BE49-F238E27FC236}">
                <a16:creationId xmlns:a16="http://schemas.microsoft.com/office/drawing/2014/main" id="{F9B0671A-5A25-4AA3-89CD-93243210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6" name="Shape 1">
            <a:extLst xmlns:a="http://schemas.openxmlformats.org/drawingml/2006/main">
              <a:ext uri="{FF2B5EF4-FFF2-40B4-BE49-F238E27FC236}">
                <a16:creationId xmlns:a16="http://schemas.microsoft.com/office/drawing/2014/main" id="{991CFEAD-0776-457E-A4E6-014170A7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7" name="Shape 2">
            <a:extLst xmlns:a="http://schemas.openxmlformats.org/drawingml/2006/main">
              <a:ext uri="{FF2B5EF4-FFF2-40B4-BE49-F238E27FC236}">
                <a16:creationId xmlns:a16="http://schemas.microsoft.com/office/drawing/2014/main" id="{CE2EDE0C-2BE1-4EAE-87FD-B03711F4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8" name="Text 3">
            <a:extLst xmlns:a="http://schemas.openxmlformats.org/drawingml/2006/main">
              <a:ext uri="{FF2B5EF4-FFF2-40B4-BE49-F238E27FC236}">
                <a16:creationId xmlns:a16="http://schemas.microsoft.com/office/drawing/2014/main" id="{5DA3E69F-874B-4E9A-8187-B0F7834E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总体架构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9" name="Text 4">
            <a:extLst xmlns:a="http://schemas.openxmlformats.org/drawingml/2006/main">
              <a:ext uri="{FF2B5EF4-FFF2-40B4-BE49-F238E27FC236}">
                <a16:creationId xmlns:a16="http://schemas.microsoft.com/office/drawing/2014/main" id="{6DE42CE4-7D33-4B1A-917E-BACCDC53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0" name="Shape 5">
            <a:extLst xmlns:a="http://schemas.openxmlformats.org/drawingml/2006/main">
              <a:ext uri="{FF2B5EF4-FFF2-40B4-BE49-F238E27FC236}">
                <a16:creationId xmlns:a16="http://schemas.microsoft.com/office/drawing/2014/main" id="{3D865A39-168F-4971-AEFB-C5D3D028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1" name="Shape 6">
            <a:extLst xmlns:a="http://schemas.openxmlformats.org/drawingml/2006/main">
              <a:ext uri="{FF2B5EF4-FFF2-40B4-BE49-F238E27FC236}">
                <a16:creationId xmlns:a16="http://schemas.microsoft.com/office/drawing/2014/main" id="{8D9E9CF2-99AB-4219-A34F-6F344132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2" name="Text 7">
            <a:extLst xmlns:a="http://schemas.openxmlformats.org/drawingml/2006/main">
              <a:ext uri="{FF2B5EF4-FFF2-40B4-BE49-F238E27FC236}">
                <a16:creationId xmlns:a16="http://schemas.microsoft.com/office/drawing/2014/main" id="{CCC5648A-3753-419E-89B6-3B58C346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3" name="Shape 8">
            <a:extLst xmlns:a="http://schemas.openxmlformats.org/drawingml/2006/main">
              <a:ext uri="{FF2B5EF4-FFF2-40B4-BE49-F238E27FC236}">
                <a16:creationId xmlns:a16="http://schemas.microsoft.com/office/drawing/2014/main" id="{4927A650-6F78-438C-B0B0-63FBEC5B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4" name="Text 9">
            <a:extLst xmlns:a="http://schemas.openxmlformats.org/drawingml/2006/main">
              <a:ext uri="{FF2B5EF4-FFF2-40B4-BE49-F238E27FC236}">
                <a16:creationId xmlns:a16="http://schemas.microsoft.com/office/drawing/2014/main" id="{C3B3DDD7-95AB-48D7-BA55-EBB79729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5" name="Text 10">
            <a:extLst xmlns:a="http://schemas.openxmlformats.org/drawingml/2006/main">
              <a:ext uri="{FF2B5EF4-FFF2-40B4-BE49-F238E27FC236}">
                <a16:creationId xmlns:a16="http://schemas.microsoft.com/office/drawing/2014/main" id="{5B77DCA4-54B6-40C2-AAE9-C227ED4F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一切皆数据源：重组结果可以继续向上分析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6" name="Text 11">
            <a:extLst xmlns:a="http://schemas.openxmlformats.org/drawingml/2006/main">
              <a:ext uri="{FF2B5EF4-FFF2-40B4-BE49-F238E27FC236}">
                <a16:creationId xmlns:a16="http://schemas.microsoft.com/office/drawing/2014/main" id="{33247836-83F4-4A79-AD07-3C9E7931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每一层输出都可作为下一层输入，复杂嵌套恢复不需要反复导出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TB/PB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级中间文件。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7" name="Shape 12">
            <a:extLst xmlns:a="http://schemas.openxmlformats.org/drawingml/2006/main">
              <a:ext uri="{FF2B5EF4-FFF2-40B4-BE49-F238E27FC236}">
                <a16:creationId xmlns:a16="http://schemas.microsoft.com/office/drawing/2014/main" id="{1BBDD529-7B51-4645-801E-778728DC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592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8" name="Shape 13">
            <a:extLst xmlns:a="http://schemas.openxmlformats.org/drawingml/2006/main">
              <a:ext uri="{FF2B5EF4-FFF2-40B4-BE49-F238E27FC236}">
                <a16:creationId xmlns:a16="http://schemas.microsoft.com/office/drawing/2014/main" id="{FD0572ED-3C96-4638-9CDF-37CAAB99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175572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9" name="Text 14">
            <a:extLst xmlns:a="http://schemas.openxmlformats.org/drawingml/2006/main">
              <a:ext uri="{FF2B5EF4-FFF2-40B4-BE49-F238E27FC236}">
                <a16:creationId xmlns:a16="http://schemas.microsoft.com/office/drawing/2014/main" id="{E7DB4510-1378-405C-8911-FE8AE3EB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181044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0" name="Text 15">
            <a:extLst xmlns:a="http://schemas.openxmlformats.org/drawingml/2006/main">
              <a:ext uri="{FF2B5EF4-FFF2-40B4-BE49-F238E27FC236}">
                <a16:creationId xmlns:a16="http://schemas.microsoft.com/office/drawing/2014/main" id="{1600D001-354E-453B-B4E3-FBC275EB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4636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数据源层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1" name="Text 16">
            <a:extLst xmlns:a="http://schemas.openxmlformats.org/drawingml/2006/main">
              <a:ext uri="{FF2B5EF4-FFF2-40B4-BE49-F238E27FC236}">
                <a16:creationId xmlns:a16="http://schemas.microsoft.com/office/drawing/2014/main" id="{116D6417-7737-4D9C-BAF4-F3DC9A19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174636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物理磁盘、分区、镜像文件、虚拟磁盘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2" name="Shape 17">
            <a:extLst xmlns:a="http://schemas.openxmlformats.org/drawingml/2006/main">
              <a:ext uri="{FF2B5EF4-FFF2-40B4-BE49-F238E27FC236}">
                <a16:creationId xmlns:a16="http://schemas.microsoft.com/office/drawing/2014/main" id="{BFE06BCD-CAB2-49F7-97D0-FC98FC8E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580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3" name="Shape 18">
            <a:extLst xmlns:a="http://schemas.openxmlformats.org/drawingml/2006/main">
              <a:ext uri="{FF2B5EF4-FFF2-40B4-BE49-F238E27FC236}">
                <a16:creationId xmlns:a16="http://schemas.microsoft.com/office/drawing/2014/main" id="{303B2C13-53E1-48BB-82CD-7583A3EA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250560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4" name="Text 19">
            <a:extLst xmlns:a="http://schemas.openxmlformats.org/drawingml/2006/main">
              <a:ext uri="{FF2B5EF4-FFF2-40B4-BE49-F238E27FC236}">
                <a16:creationId xmlns:a16="http://schemas.microsoft.com/office/drawing/2014/main" id="{FF90C069-5178-428E-A009-204EC3EE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256032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5" name="Text 20">
            <a:extLst xmlns:a="http://schemas.openxmlformats.org/drawingml/2006/main">
              <a:ext uri="{FF2B5EF4-FFF2-40B4-BE49-F238E27FC236}">
                <a16:creationId xmlns:a16="http://schemas.microsoft.com/office/drawing/2014/main" id="{0357E4A2-609B-4654-BB23-7BBF53D8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9624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存储重构层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6" name="Text 21">
            <a:extLst xmlns:a="http://schemas.openxmlformats.org/drawingml/2006/main">
              <a:ext uri="{FF2B5EF4-FFF2-40B4-BE49-F238E27FC236}">
                <a16:creationId xmlns:a16="http://schemas.microsoft.com/office/drawing/2014/main" id="{7467D62E-D315-46F5-B347-5FFF94CD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249624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、存储池、企业存储、加密卷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7" name="Shape 22">
            <a:extLst xmlns:a="http://schemas.openxmlformats.org/drawingml/2006/main">
              <a:ext uri="{FF2B5EF4-FFF2-40B4-BE49-F238E27FC236}">
                <a16:creationId xmlns:a16="http://schemas.microsoft.com/office/drawing/2014/main" id="{37052F73-F508-4981-A8C4-A1DBEDC9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568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8" name="Shape 23">
            <a:extLst xmlns:a="http://schemas.openxmlformats.org/drawingml/2006/main">
              <a:ext uri="{FF2B5EF4-FFF2-40B4-BE49-F238E27FC236}">
                <a16:creationId xmlns:a16="http://schemas.microsoft.com/office/drawing/2014/main" id="{58BF2E07-ACEB-4204-9401-C14E36C7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325512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9" name="Text 24">
            <a:extLst xmlns:a="http://schemas.openxmlformats.org/drawingml/2006/main">
              <a:ext uri="{FF2B5EF4-FFF2-40B4-BE49-F238E27FC236}">
                <a16:creationId xmlns:a16="http://schemas.microsoft.com/office/drawing/2014/main" id="{90B5E71D-1300-427C-92BA-503C2618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331020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0" name="Text 25">
            <a:extLst xmlns:a="http://schemas.openxmlformats.org/drawingml/2006/main">
              <a:ext uri="{FF2B5EF4-FFF2-40B4-BE49-F238E27FC236}">
                <a16:creationId xmlns:a16="http://schemas.microsoft.com/office/drawing/2014/main" id="{F57D8115-5E20-4223-BF8E-9163D53A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24612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分区与卷层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1" name="Text 26">
            <a:extLst xmlns:a="http://schemas.openxmlformats.org/drawingml/2006/main">
              <a:ext uri="{FF2B5EF4-FFF2-40B4-BE49-F238E27FC236}">
                <a16:creationId xmlns:a16="http://schemas.microsoft.com/office/drawing/2014/main" id="{B153EE2A-13D6-4302-8FFA-493445F8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324612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MBR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LDM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等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2" name="Shape 27">
            <a:extLst xmlns:a="http://schemas.openxmlformats.org/drawingml/2006/main">
              <a:ext uri="{FF2B5EF4-FFF2-40B4-BE49-F238E27FC236}">
                <a16:creationId xmlns:a16="http://schemas.microsoft.com/office/drawing/2014/main" id="{448F4071-D647-41F3-967F-E759D9358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9520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3" name="Shape 28">
            <a:extLst xmlns:a="http://schemas.openxmlformats.org/drawingml/2006/main">
              <a:ext uri="{FF2B5EF4-FFF2-40B4-BE49-F238E27FC236}">
                <a16:creationId xmlns:a16="http://schemas.microsoft.com/office/drawing/2014/main" id="{340B938F-B8F7-47F2-AB37-CC5EF885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00500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4" name="Text 29">
            <a:extLst xmlns:a="http://schemas.openxmlformats.org/drawingml/2006/main">
              <a:ext uri="{FF2B5EF4-FFF2-40B4-BE49-F238E27FC236}">
                <a16:creationId xmlns:a16="http://schemas.microsoft.com/office/drawing/2014/main" id="{C63D1E65-B90D-415D-9BA2-465D8CF2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06008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5" name="Text 30">
            <a:extLst xmlns:a="http://schemas.openxmlformats.org/drawingml/2006/main">
              <a:ext uri="{FF2B5EF4-FFF2-40B4-BE49-F238E27FC236}">
                <a16:creationId xmlns:a16="http://schemas.microsoft.com/office/drawing/2014/main" id="{ADDB7953-35D6-4774-B24C-691FDD7F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99600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文件系统层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6" name="Text 31">
            <a:extLst xmlns:a="http://schemas.openxmlformats.org/drawingml/2006/main">
              <a:ext uri="{FF2B5EF4-FFF2-40B4-BE49-F238E27FC236}">
                <a16:creationId xmlns:a16="http://schemas.microsoft.com/office/drawing/2014/main" id="{CB5602DE-2D55-4231-86F1-D502CBD2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399600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独立解析引擎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7" name="Shape 32">
            <a:extLst xmlns:a="http://schemas.openxmlformats.org/drawingml/2006/main">
              <a:ext uri="{FF2B5EF4-FFF2-40B4-BE49-F238E27FC236}">
                <a16:creationId xmlns:a16="http://schemas.microsoft.com/office/drawing/2014/main" id="{C708385C-BBD6-4DE1-9E00-08A59013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5080"/>
            <a:ext cx="5074560" cy="5940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8" name="Shape 33">
            <a:extLst xmlns:a="http://schemas.openxmlformats.org/drawingml/2006/main">
              <a:ext uri="{FF2B5EF4-FFF2-40B4-BE49-F238E27FC236}">
                <a16:creationId xmlns:a16="http://schemas.microsoft.com/office/drawing/2014/main" id="{A6B6009E-A4A4-46A6-9A9F-932719CF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754880"/>
            <a:ext cx="365400" cy="36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9" name="Text 34">
            <a:extLst xmlns:a="http://schemas.openxmlformats.org/drawingml/2006/main">
              <a:ext uri="{FF2B5EF4-FFF2-40B4-BE49-F238E27FC236}">
                <a16:creationId xmlns:a16="http://schemas.microsoft.com/office/drawing/2014/main" id="{9B232CC3-C7CB-420A-A5A8-2B85FA76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680" y="4809600"/>
            <a:ext cx="365400" cy="182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0" name="Text 35">
            <a:extLst xmlns:a="http://schemas.openxmlformats.org/drawingml/2006/main">
              <a:ext uri="{FF2B5EF4-FFF2-40B4-BE49-F238E27FC236}">
                <a16:creationId xmlns:a16="http://schemas.microsoft.com/office/drawing/2014/main" id="{95F8E75F-AD10-499B-B822-90A75662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45880"/>
            <a:ext cx="123408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恢复输出层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1" name="Text 36">
            <a:extLst xmlns:a="http://schemas.openxmlformats.org/drawingml/2006/main">
              <a:ext uri="{FF2B5EF4-FFF2-40B4-BE49-F238E27FC236}">
                <a16:creationId xmlns:a16="http://schemas.microsoft.com/office/drawing/2014/main" id="{FCF48F83-D4BD-4F06-AF2C-9CAE0CA4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120" y="4745880"/>
            <a:ext cx="28342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文件导出、哈希校验、清单与报告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2" name="Shape 37">
            <a:extLst xmlns:a="http://schemas.openxmlformats.org/drawingml/2006/main">
              <a:ext uri="{FF2B5EF4-FFF2-40B4-BE49-F238E27FC236}">
                <a16:creationId xmlns:a16="http://schemas.microsoft.com/office/drawing/2014/main" id="{BCAC0C1E-2C29-4C24-88A6-3A0835B4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840" y="1645920"/>
            <a:ext cx="50745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3" name="Shape 38">
            <a:extLst xmlns:a="http://schemas.openxmlformats.org/drawingml/2006/main">
              <a:ext uri="{FF2B5EF4-FFF2-40B4-BE49-F238E27FC236}">
                <a16:creationId xmlns:a16="http://schemas.microsoft.com/office/drawing/2014/main" id="{3859427E-ED0C-40C2-84FE-D5BDE0E4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08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4" name="Text 39">
            <a:extLst xmlns:a="http://schemas.openxmlformats.org/drawingml/2006/main">
              <a:ext uri="{FF2B5EF4-FFF2-40B4-BE49-F238E27FC236}">
                <a16:creationId xmlns:a16="http://schemas.microsoft.com/office/drawing/2014/main" id="{AE11D2E4-00FB-45ED-A6E7-2A7C8E04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08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LINK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5" name="Text 40">
            <a:extLst xmlns:a="http://schemas.openxmlformats.org/drawingml/2006/main">
              <a:ext uri="{FF2B5EF4-FFF2-40B4-BE49-F238E27FC236}">
                <a16:creationId xmlns:a16="http://schemas.microsoft.com/office/drawing/2014/main" id="{5F43C1D8-8E1A-46F3-AED0-FC920951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720" y="1810440"/>
            <a:ext cx="4141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典型嵌套恢复链路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6" name="Shape 41">
            <a:extLst xmlns:a="http://schemas.openxmlformats.org/drawingml/2006/main">
              <a:ext uri="{FF2B5EF4-FFF2-40B4-BE49-F238E27FC236}">
                <a16:creationId xmlns:a16="http://schemas.microsoft.com/office/drawing/2014/main" id="{CC8D9BD1-B42B-4B61-86C5-C1F62F07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4141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7" name="Text 42">
            <a:extLst xmlns:a="http://schemas.openxmlformats.org/drawingml/2006/main">
              <a:ext uri="{FF2B5EF4-FFF2-40B4-BE49-F238E27FC236}">
                <a16:creationId xmlns:a16="http://schemas.microsoft.com/office/drawing/2014/main" id="{6A86523B-D570-4DD9-A305-C3D4331E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30436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V7000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8" name="Shape 43">
            <a:extLst xmlns:a="http://schemas.openxmlformats.org/drawingml/2006/main">
              <a:ext uri="{FF2B5EF4-FFF2-40B4-BE49-F238E27FC236}">
                <a16:creationId xmlns:a16="http://schemas.microsoft.com/office/drawing/2014/main" id="{542D82EF-D380-41BC-8805-60539FFF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342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9" name="Text 44">
            <a:extLst xmlns:a="http://schemas.openxmlformats.org/drawingml/2006/main">
              <a:ext uri="{FF2B5EF4-FFF2-40B4-BE49-F238E27FC236}">
                <a16:creationId xmlns:a16="http://schemas.microsoft.com/office/drawing/2014/main" id="{D696B0B1-0BB4-4BEA-836F-3A00E90F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62440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重构企业存储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0" name="Shape 45">
            <a:extLst xmlns:a="http://schemas.openxmlformats.org/drawingml/2006/main">
              <a:ext uri="{FF2B5EF4-FFF2-40B4-BE49-F238E27FC236}">
                <a16:creationId xmlns:a16="http://schemas.microsoft.com/office/drawing/2014/main" id="{ECC9D57D-7A66-459F-9F22-1EA1357C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54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1" name="Text 46">
            <a:extLst xmlns:a="http://schemas.openxmlformats.org/drawingml/2006/main">
              <a:ext uri="{FF2B5EF4-FFF2-40B4-BE49-F238E27FC236}">
                <a16:creationId xmlns:a16="http://schemas.microsoft.com/office/drawing/2014/main" id="{D7245DDB-A311-4D0E-9CF9-360709A1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294444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VMFS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2" name="Shape 47">
            <a:extLst xmlns:a="http://schemas.openxmlformats.org/drawingml/2006/main">
              <a:ext uri="{FF2B5EF4-FFF2-40B4-BE49-F238E27FC236}">
                <a16:creationId xmlns:a16="http://schemas.microsoft.com/office/drawing/2014/main" id="{FE6E4565-F3E9-4BE8-953C-7D11F9EF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3" name="Text 48">
            <a:extLst xmlns:a="http://schemas.openxmlformats.org/drawingml/2006/main">
              <a:ext uri="{FF2B5EF4-FFF2-40B4-BE49-F238E27FC236}">
                <a16:creationId xmlns:a16="http://schemas.microsoft.com/office/drawing/2014/main" id="{ADD3DA85-926C-49F8-9994-06751549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326448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加载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VMDK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虚拟磁盘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" name="Shape 49">
            <a:extLst xmlns:a="http://schemas.openxmlformats.org/drawingml/2006/main">
              <a:ext uri="{FF2B5EF4-FFF2-40B4-BE49-F238E27FC236}">
                <a16:creationId xmlns:a16="http://schemas.microsoft.com/office/drawing/2014/main" id="{D743FC60-8293-47B2-B522-1359902B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5" name="Text 50">
            <a:extLst xmlns:a="http://schemas.openxmlformats.org/drawingml/2006/main">
              <a:ext uri="{FF2B5EF4-FFF2-40B4-BE49-F238E27FC236}">
                <a16:creationId xmlns:a16="http://schemas.microsoft.com/office/drawing/2014/main" id="{12DE0530-6FC9-4A0E-A8ED-19F2E314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3584520"/>
            <a:ext cx="4471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NTFS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并提取用户文件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6" name="Shape 51">
            <a:extLst xmlns:a="http://schemas.openxmlformats.org/drawingml/2006/main">
              <a:ext uri="{FF2B5EF4-FFF2-40B4-BE49-F238E27FC236}">
                <a16:creationId xmlns:a16="http://schemas.microsoft.com/office/drawing/2014/main" id="{E343B31A-081E-441C-96B2-F5212329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84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7" name="Text 52">
            <a:extLst xmlns:a="http://schemas.openxmlformats.org/drawingml/2006/main">
              <a:ext uri="{FF2B5EF4-FFF2-40B4-BE49-F238E27FC236}">
                <a16:creationId xmlns:a16="http://schemas.microsoft.com/office/drawing/2014/main" id="{FF7A7E98-006D-4926-B384-C4524DD6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8" name="Text 53">
            <a:extLst xmlns:a="http://schemas.openxmlformats.org/drawingml/2006/main">
              <a:ext uri="{FF2B5EF4-FFF2-40B4-BE49-F238E27FC236}">
                <a16:creationId xmlns:a16="http://schemas.microsoft.com/office/drawing/2014/main" id="{35C96F41-6E9E-402D-A923-555DAFDA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8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V7000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9" name="Shape 54">
            <a:extLst xmlns:a="http://schemas.openxmlformats.org/drawingml/2006/main">
              <a:ext uri="{FF2B5EF4-FFF2-40B4-BE49-F238E27FC236}">
                <a16:creationId xmlns:a16="http://schemas.microsoft.com/office/drawing/2014/main" id="{13D09380-1443-4FCD-9C46-BF61FBE8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988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0" name="Shape 55">
            <a:extLst xmlns:a="http://schemas.openxmlformats.org/drawingml/2006/main">
              <a:ext uri="{FF2B5EF4-FFF2-40B4-BE49-F238E27FC236}">
                <a16:creationId xmlns:a16="http://schemas.microsoft.com/office/drawing/2014/main" id="{B2A18680-ADE6-4BE1-8EC8-E7FA7B15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1" name="Text 56">
            <a:extLst xmlns:a="http://schemas.openxmlformats.org/drawingml/2006/main">
              <a:ext uri="{FF2B5EF4-FFF2-40B4-BE49-F238E27FC236}">
                <a16:creationId xmlns:a16="http://schemas.microsoft.com/office/drawing/2014/main" id="{6CCFEE35-2F5B-486B-8CA3-0AA4ACF4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2" name="Text 57">
            <a:extLst xmlns:a="http://schemas.openxmlformats.org/drawingml/2006/main">
              <a:ext uri="{FF2B5EF4-FFF2-40B4-BE49-F238E27FC236}">
                <a16:creationId xmlns:a16="http://schemas.microsoft.com/office/drawing/2014/main" id="{BCFF7574-7878-413D-B994-A6DC53E8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84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存储映射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3" name="Shape 58">
            <a:extLst xmlns:a="http://schemas.openxmlformats.org/drawingml/2006/main">
              <a:ext uri="{FF2B5EF4-FFF2-40B4-BE49-F238E27FC236}">
                <a16:creationId xmlns:a16="http://schemas.microsoft.com/office/drawing/2014/main" id="{0B10C066-ACB2-4284-B672-B962F02C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144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4" name="Shape 59">
            <a:extLst xmlns:a="http://schemas.openxmlformats.org/drawingml/2006/main">
              <a:ext uri="{FF2B5EF4-FFF2-40B4-BE49-F238E27FC236}">
                <a16:creationId xmlns:a16="http://schemas.microsoft.com/office/drawing/2014/main" id="{A8CEE0E9-6A0E-4837-BA8F-E47A1283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96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5" name="Text 60">
            <a:extLst xmlns:a="http://schemas.openxmlformats.org/drawingml/2006/main">
              <a:ext uri="{FF2B5EF4-FFF2-40B4-BE49-F238E27FC236}">
                <a16:creationId xmlns:a16="http://schemas.microsoft.com/office/drawing/2014/main" id="{13B471A6-7170-4B86-9B55-CB66F557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VMFS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6" name="Text 61">
            <a:extLst xmlns:a="http://schemas.openxmlformats.org/drawingml/2006/main">
              <a:ext uri="{FF2B5EF4-FFF2-40B4-BE49-F238E27FC236}">
                <a16:creationId xmlns:a16="http://schemas.microsoft.com/office/drawing/2014/main" id="{3258C91A-BC34-4FE6-BD2D-6A972DE6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40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虚拟化卷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7" name="Shape 62">
            <a:extLst xmlns:a="http://schemas.openxmlformats.org/drawingml/2006/main">
              <a:ext uri="{FF2B5EF4-FFF2-40B4-BE49-F238E27FC236}">
                <a16:creationId xmlns:a16="http://schemas.microsoft.com/office/drawing/2014/main" id="{155ACE80-0B15-42BE-B968-28AA9299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00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8" name="Shape 63">
            <a:extLst xmlns:a="http://schemas.openxmlformats.org/drawingml/2006/main">
              <a:ext uri="{FF2B5EF4-FFF2-40B4-BE49-F238E27FC236}">
                <a16:creationId xmlns:a16="http://schemas.microsoft.com/office/drawing/2014/main" id="{4DB4086D-A4E4-4BB8-B78C-AAD4BC85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52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9" name="Text 64">
            <a:extLst xmlns:a="http://schemas.openxmlformats.org/drawingml/2006/main">
              <a:ext uri="{FF2B5EF4-FFF2-40B4-BE49-F238E27FC236}">
                <a16:creationId xmlns:a16="http://schemas.microsoft.com/office/drawing/2014/main" id="{9CBA6506-0283-435A-9195-3DE2638C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VMDK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0" name="Text 65">
            <a:extLst xmlns:a="http://schemas.openxmlformats.org/drawingml/2006/main">
              <a:ext uri="{FF2B5EF4-FFF2-40B4-BE49-F238E27FC236}">
                <a16:creationId xmlns:a16="http://schemas.microsoft.com/office/drawing/2014/main" id="{E04D65AB-B4FD-487B-963C-BA898DAE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96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虚拟磁盘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1" name="Shape 66">
            <a:extLst xmlns:a="http://schemas.openxmlformats.org/drawingml/2006/main">
              <a:ext uri="{FF2B5EF4-FFF2-40B4-BE49-F238E27FC236}">
                <a16:creationId xmlns:a16="http://schemas.microsoft.com/office/drawing/2014/main" id="{7B9A7E0B-DBA8-4137-B5B9-530B1962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4560" y="457668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2" name="Shape 67">
            <a:extLst xmlns:a="http://schemas.openxmlformats.org/drawingml/2006/main">
              <a:ext uri="{FF2B5EF4-FFF2-40B4-BE49-F238E27FC236}">
                <a16:creationId xmlns:a16="http://schemas.microsoft.com/office/drawing/2014/main" id="{33D0CE45-7B06-4A17-90A6-5FFD0FB3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1080" y="4096440"/>
            <a:ext cx="868320" cy="114264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3" name="Text 68">
            <a:extLst xmlns:a="http://schemas.openxmlformats.org/drawingml/2006/main">
              <a:ext uri="{FF2B5EF4-FFF2-40B4-BE49-F238E27FC236}">
                <a16:creationId xmlns:a16="http://schemas.microsoft.com/office/drawing/2014/main" id="{942F5C71-32FE-4630-BC0E-E2E58292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4242960"/>
            <a:ext cx="7221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NTFS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4" name="Text 69">
            <a:extLst xmlns:a="http://schemas.openxmlformats.org/drawingml/2006/main">
              <a:ext uri="{FF2B5EF4-FFF2-40B4-BE49-F238E27FC236}">
                <a16:creationId xmlns:a16="http://schemas.microsoft.com/office/drawing/2014/main" id="{95F9BDD5-93DE-483B-AA70-AE6ACBA4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520" y="4617720"/>
            <a:ext cx="685440" cy="520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用户数据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5" name="Text 70">
            <a:extLst xmlns:a="http://schemas.openxmlformats.org/drawingml/2006/main">
              <a:ext uri="{FF2B5EF4-FFF2-40B4-BE49-F238E27FC236}">
                <a16:creationId xmlns:a16="http://schemas.microsoft.com/office/drawing/2014/main" id="{E38A2883-2960-4291-A204-31568C17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5559480"/>
            <a:ext cx="489168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同一平台内完成整条恢复链路，减少工具切换、重复扫描和中间镜像落地。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6" name="Text 71">
            <a:extLst xmlns:a="http://schemas.openxmlformats.org/drawingml/2006/main">
              <a:ext uri="{FF2B5EF4-FFF2-40B4-BE49-F238E27FC236}">
                <a16:creationId xmlns:a16="http://schemas.microsoft.com/office/drawing/2014/main" id="{5750E88A-DE6D-4918-B45B-9E271C54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88339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7" name="Shape 0">
            <a:extLst xmlns:a="http://schemas.openxmlformats.org/drawingml/2006/main">
              <a:ext uri="{FF2B5EF4-FFF2-40B4-BE49-F238E27FC236}">
                <a16:creationId xmlns:a16="http://schemas.microsoft.com/office/drawing/2014/main" id="{C00B893A-2B93-4125-A90B-C50FCBEA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8" name="Shape 1">
            <a:extLst xmlns:a="http://schemas.openxmlformats.org/drawingml/2006/main">
              <a:ext uri="{FF2B5EF4-FFF2-40B4-BE49-F238E27FC236}">
                <a16:creationId xmlns:a16="http://schemas.microsoft.com/office/drawing/2014/main" id="{76E109C4-63D9-4D80-B1CB-D512ECC3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9" name="Shape 2">
            <a:extLst xmlns:a="http://schemas.openxmlformats.org/drawingml/2006/main">
              <a:ext uri="{FF2B5EF4-FFF2-40B4-BE49-F238E27FC236}">
                <a16:creationId xmlns:a16="http://schemas.microsoft.com/office/drawing/2014/main" id="{6F6CA5C1-3EC8-4139-9D54-244FC9A8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0" name="Text 3">
            <a:extLst xmlns:a="http://schemas.openxmlformats.org/drawingml/2006/main">
              <a:ext uri="{FF2B5EF4-FFF2-40B4-BE49-F238E27FC236}">
                <a16:creationId xmlns:a16="http://schemas.microsoft.com/office/drawing/2014/main" id="{77456DC6-1847-4294-8D10-DD71CB3F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恢复策略与引擎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1" name="Text 4">
            <a:extLst xmlns:a="http://schemas.openxmlformats.org/drawingml/2006/main">
              <a:ext uri="{FF2B5EF4-FFF2-40B4-BE49-F238E27FC236}">
                <a16:creationId xmlns:a16="http://schemas.microsoft.com/office/drawing/2014/main" id="{640F3457-C1F4-4B06-A1FF-631768FB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2" name="Shape 5">
            <a:extLst xmlns:a="http://schemas.openxmlformats.org/drawingml/2006/main">
              <a:ext uri="{FF2B5EF4-FFF2-40B4-BE49-F238E27FC236}">
                <a16:creationId xmlns:a16="http://schemas.microsoft.com/office/drawing/2014/main" id="{5D51981E-56B3-4E4C-99BA-57485939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3" name="Shape 6">
            <a:extLst xmlns:a="http://schemas.openxmlformats.org/drawingml/2006/main">
              <a:ext uri="{FF2B5EF4-FFF2-40B4-BE49-F238E27FC236}">
                <a16:creationId xmlns:a16="http://schemas.microsoft.com/office/drawing/2014/main" id="{7FA1392C-6B41-41E2-994C-1D76B78B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4" name="Text 7">
            <a:extLst xmlns:a="http://schemas.openxmlformats.org/drawingml/2006/main">
              <a:ext uri="{FF2B5EF4-FFF2-40B4-BE49-F238E27FC236}">
                <a16:creationId xmlns:a16="http://schemas.microsoft.com/office/drawing/2014/main" id="{A72129C2-C694-4ECD-AB24-D08B326A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5" name="Shape 8">
            <a:extLst xmlns:a="http://schemas.openxmlformats.org/drawingml/2006/main">
              <a:ext uri="{FF2B5EF4-FFF2-40B4-BE49-F238E27FC236}">
                <a16:creationId xmlns:a16="http://schemas.microsoft.com/office/drawing/2014/main" id="{0768667F-0043-41AF-BD98-06E19670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6" name="Text 9">
            <a:extLst xmlns:a="http://schemas.openxmlformats.org/drawingml/2006/main">
              <a:ext uri="{FF2B5EF4-FFF2-40B4-BE49-F238E27FC236}">
                <a16:creationId xmlns:a16="http://schemas.microsoft.com/office/drawing/2014/main" id="{9F187B54-55C7-4947-9F2A-17032A2E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7" name="Text 10">
            <a:extLst xmlns:a="http://schemas.openxmlformats.org/drawingml/2006/main">
              <a:ext uri="{FF2B5EF4-FFF2-40B4-BE49-F238E27FC236}">
                <a16:creationId xmlns:a16="http://schemas.microsoft.com/office/drawing/2014/main" id="{46C57542-5581-4765-A9C3-A233068C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三级恢复策略 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双引擎协同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8" name="Text 11">
            <a:extLst xmlns:a="http://schemas.openxmlformats.org/drawingml/2006/main">
              <a:ext uri="{FF2B5EF4-FFF2-40B4-BE49-F238E27FC236}">
                <a16:creationId xmlns:a16="http://schemas.microsoft.com/office/drawing/2014/main" id="{A8E45771-1A19-45E5-981F-B67E31B7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从快速目录浏览到全量深度扫描，再到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348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种文件类型签名雕刻，按损坏程度逐级兜底。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9" name="Shape 12">
            <a:extLst xmlns:a="http://schemas.openxmlformats.org/drawingml/2006/main">
              <a:ext uri="{FF2B5EF4-FFF2-40B4-BE49-F238E27FC236}">
                <a16:creationId xmlns:a16="http://schemas.microsoft.com/office/drawing/2014/main" id="{2BD660B6-AC4E-4AC2-8C8E-DB5EE1DD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01280" cy="21942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0" name="Shape 13">
            <a:extLst xmlns:a="http://schemas.openxmlformats.org/drawingml/2006/main">
              <a:ext uri="{FF2B5EF4-FFF2-40B4-BE49-F238E27FC236}">
                <a16:creationId xmlns:a16="http://schemas.microsoft.com/office/drawing/2014/main" id="{D1212A7E-5DC4-4A30-B0A1-210557C9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0128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1" name="Shape 14">
            <a:extLst xmlns:a="http://schemas.openxmlformats.org/drawingml/2006/main">
              <a:ext uri="{FF2B5EF4-FFF2-40B4-BE49-F238E27FC236}">
                <a16:creationId xmlns:a16="http://schemas.microsoft.com/office/drawing/2014/main" id="{D49588F8-3E60-41E9-8E03-CA4550DB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2" name="Text 15">
            <a:extLst xmlns:a="http://schemas.openxmlformats.org/drawingml/2006/main">
              <a:ext uri="{FF2B5EF4-FFF2-40B4-BE49-F238E27FC236}">
                <a16:creationId xmlns:a16="http://schemas.microsoft.com/office/drawing/2014/main" id="{E9A42535-0676-4955-9857-CDFFA0E0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3" name="Text 16">
            <a:extLst xmlns:a="http://schemas.openxmlformats.org/drawingml/2006/main">
              <a:ext uri="{FF2B5EF4-FFF2-40B4-BE49-F238E27FC236}">
                <a16:creationId xmlns:a16="http://schemas.microsoft.com/office/drawing/2014/main" id="{4F768749-8C00-41D2-A605-05E119E3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561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01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懒加载浏览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4" name="Shape 17">
            <a:extLst xmlns:a="http://schemas.openxmlformats.org/drawingml/2006/main">
              <a:ext uri="{FF2B5EF4-FFF2-40B4-BE49-F238E27FC236}">
                <a16:creationId xmlns:a16="http://schemas.microsoft.com/office/drawing/2014/main" id="{4BDCBB7F-BD95-4869-946E-C6C6B625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59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5" name="Text 18">
            <a:extLst xmlns:a="http://schemas.openxmlformats.org/drawingml/2006/main">
              <a:ext uri="{FF2B5EF4-FFF2-40B4-BE49-F238E27FC236}">
                <a16:creationId xmlns:a16="http://schemas.microsoft.com/office/drawing/2014/main" id="{7B8CF509-A247-4CA8-83CE-9BF569F7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50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元数据结构基本完整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6" name="Shape 19">
            <a:extLst xmlns:a="http://schemas.openxmlformats.org/drawingml/2006/main">
              <a:ext uri="{FF2B5EF4-FFF2-40B4-BE49-F238E27FC236}">
                <a16:creationId xmlns:a16="http://schemas.microsoft.com/office/drawing/2014/main" id="{EEDC9856-3B14-433D-8484-91307733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9170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7" name="Text 20">
            <a:extLst xmlns:a="http://schemas.openxmlformats.org/drawingml/2006/main">
              <a:ext uri="{FF2B5EF4-FFF2-40B4-BE49-F238E27FC236}">
                <a16:creationId xmlns:a16="http://schemas.microsoft.com/office/drawing/2014/main" id="{B8DE4907-8AD8-44D4-A2FA-1B27F2B4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8072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打开分区即显示目录树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8" name="Shape 21">
            <a:extLst xmlns:a="http://schemas.openxmlformats.org/drawingml/2006/main">
              <a:ext uri="{FF2B5EF4-FFF2-40B4-BE49-F238E27FC236}">
                <a16:creationId xmlns:a16="http://schemas.microsoft.com/office/drawing/2014/main" id="{82B7EA68-E3EC-4C74-B072-0E11326B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9" name="Text 22">
            <a:extLst xmlns:a="http://schemas.openxmlformats.org/drawingml/2006/main">
              <a:ext uri="{FF2B5EF4-FFF2-40B4-BE49-F238E27FC236}">
                <a16:creationId xmlns:a16="http://schemas.microsoft.com/office/drawing/2014/main" id="{88CD2C98-9428-42FC-B58D-1846884B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2644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无需全盘扫描，秒级确认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0" name="Shape 23">
            <a:extLst xmlns:a="http://schemas.openxmlformats.org/drawingml/2006/main">
              <a:ext uri="{FF2B5EF4-FFF2-40B4-BE49-F238E27FC236}">
                <a16:creationId xmlns:a16="http://schemas.microsoft.com/office/drawing/2014/main" id="{C3C52691-2C3A-4160-A97A-194429C8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691640"/>
            <a:ext cx="3401280" cy="21942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1" name="Shape 24">
            <a:extLst xmlns:a="http://schemas.openxmlformats.org/drawingml/2006/main">
              <a:ext uri="{FF2B5EF4-FFF2-40B4-BE49-F238E27FC236}">
                <a16:creationId xmlns:a16="http://schemas.microsoft.com/office/drawing/2014/main" id="{2835C313-DD1D-4BBE-986C-6A9E4C0B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691640"/>
            <a:ext cx="340128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2" name="Shape 25">
            <a:extLst xmlns:a="http://schemas.openxmlformats.org/drawingml/2006/main">
              <a:ext uri="{FF2B5EF4-FFF2-40B4-BE49-F238E27FC236}">
                <a16:creationId xmlns:a16="http://schemas.microsoft.com/office/drawing/2014/main" id="{25367728-C7AE-41BF-8BA1-A93E2FF6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3" name="Text 26">
            <a:extLst xmlns:a="http://schemas.openxmlformats.org/drawingml/2006/main">
              <a:ext uri="{FF2B5EF4-FFF2-40B4-BE49-F238E27FC236}">
                <a16:creationId xmlns:a16="http://schemas.microsoft.com/office/drawing/2014/main" id="{E9C79CC2-BE5C-4B5F-8FF8-1F737F24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4" name="Text 27">
            <a:extLst xmlns:a="http://schemas.openxmlformats.org/drawingml/2006/main">
              <a:ext uri="{FF2B5EF4-FFF2-40B4-BE49-F238E27FC236}">
                <a16:creationId xmlns:a16="http://schemas.microsoft.com/office/drawing/2014/main" id="{DDF68EFE-FB6B-4B5B-ADE5-4632BAAA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18561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02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全量深度扫描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5" name="Shape 28">
            <a:extLst xmlns:a="http://schemas.openxmlformats.org/drawingml/2006/main">
              <a:ext uri="{FF2B5EF4-FFF2-40B4-BE49-F238E27FC236}">
                <a16:creationId xmlns:a16="http://schemas.microsoft.com/office/drawing/2014/main" id="{7209B76B-72C3-4C67-AE1E-1946168E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2459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6" name="Text 29">
            <a:extLst xmlns:a="http://schemas.openxmlformats.org/drawingml/2006/main">
              <a:ext uri="{FF2B5EF4-FFF2-40B4-BE49-F238E27FC236}">
                <a16:creationId xmlns:a16="http://schemas.microsoft.com/office/drawing/2014/main" id="{F6270892-D677-40EF-B816-F1CAB33D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2350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目录结构损坏或文件被删除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7" name="Shape 30">
            <a:extLst xmlns:a="http://schemas.openxmlformats.org/drawingml/2006/main">
              <a:ext uri="{FF2B5EF4-FFF2-40B4-BE49-F238E27FC236}">
                <a16:creationId xmlns:a16="http://schemas.microsoft.com/office/drawing/2014/main" id="{DD2CEF14-480D-47E7-90C5-B1DFD1D4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29170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8" name="Text 31">
            <a:extLst xmlns:a="http://schemas.openxmlformats.org/drawingml/2006/main">
              <a:ext uri="{FF2B5EF4-FFF2-40B4-BE49-F238E27FC236}">
                <a16:creationId xmlns:a16="http://schemas.microsoft.com/office/drawing/2014/main" id="{8A53A6F9-9392-4EE2-9EFD-3676187B9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28072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MFT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inode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与日志残留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9" name="Shape 32">
            <a:extLst xmlns:a="http://schemas.openxmlformats.org/drawingml/2006/main">
              <a:ext uri="{FF2B5EF4-FFF2-40B4-BE49-F238E27FC236}">
                <a16:creationId xmlns:a16="http://schemas.microsoft.com/office/drawing/2014/main" id="{F5B77F8C-89A0-476F-AFFE-A4784301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0" name="Text 33">
            <a:extLst xmlns:a="http://schemas.openxmlformats.org/drawingml/2006/main">
              <a:ext uri="{FF2B5EF4-FFF2-40B4-BE49-F238E27FC236}">
                <a16:creationId xmlns:a16="http://schemas.microsoft.com/office/drawing/2014/main" id="{647E79D3-7D97-4E9E-99A9-ED09B786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32644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重建目录关系与可恢复清单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1" name="Shape 34">
            <a:extLst xmlns:a="http://schemas.openxmlformats.org/drawingml/2006/main">
              <a:ext uri="{FF2B5EF4-FFF2-40B4-BE49-F238E27FC236}">
                <a16:creationId xmlns:a16="http://schemas.microsoft.com/office/drawing/2014/main" id="{C5AC5215-E94B-4F2A-BE75-B73A266A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691640"/>
            <a:ext cx="3401280" cy="21942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2" name="Shape 35">
            <a:extLst xmlns:a="http://schemas.openxmlformats.org/drawingml/2006/main">
              <a:ext uri="{FF2B5EF4-FFF2-40B4-BE49-F238E27FC236}">
                <a16:creationId xmlns:a16="http://schemas.microsoft.com/office/drawing/2014/main" id="{3779AB9C-DA5E-4701-A46F-9319A706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691640"/>
            <a:ext cx="3401280" cy="5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9720" rIns="90000" bIns="972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3" name="Shape 36">
            <a:extLst xmlns:a="http://schemas.openxmlformats.org/drawingml/2006/main">
              <a:ext uri="{FF2B5EF4-FFF2-40B4-BE49-F238E27FC236}">
                <a16:creationId xmlns:a16="http://schemas.microsoft.com/office/drawing/2014/main" id="{AF5E97F2-E340-4F85-9275-D7A4C50A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4" name="Text 37">
            <a:extLst xmlns:a="http://schemas.openxmlformats.org/drawingml/2006/main">
              <a:ext uri="{FF2B5EF4-FFF2-40B4-BE49-F238E27FC236}">
                <a16:creationId xmlns:a16="http://schemas.microsoft.com/office/drawing/2014/main" id="{F90DADCC-D695-4935-ACE1-C93D0E60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5" name="Text 38">
            <a:extLst xmlns:a="http://schemas.openxmlformats.org/drawingml/2006/main">
              <a:ext uri="{FF2B5EF4-FFF2-40B4-BE49-F238E27FC236}">
                <a16:creationId xmlns:a16="http://schemas.microsoft.com/office/drawing/2014/main" id="{824F9540-048B-4B75-8764-223B8FE9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18561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03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签名雕刻恢复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6" name="Shape 39">
            <a:extLst xmlns:a="http://schemas.openxmlformats.org/drawingml/2006/main">
              <a:ext uri="{FF2B5EF4-FFF2-40B4-BE49-F238E27FC236}">
                <a16:creationId xmlns:a16="http://schemas.microsoft.com/office/drawing/2014/main" id="{70E52631-9E8F-4412-B3A6-CA5B5693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2459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7" name="Text 40">
            <a:extLst xmlns:a="http://schemas.openxmlformats.org/drawingml/2006/main">
              <a:ext uri="{FF2B5EF4-FFF2-40B4-BE49-F238E27FC236}">
                <a16:creationId xmlns:a16="http://schemas.microsoft.com/office/drawing/2014/main" id="{746CD9E9-39D7-497B-8580-707F8F2B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2350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文件系统严重损坏或未知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8" name="Shape 41">
            <a:extLst xmlns:a="http://schemas.openxmlformats.org/drawingml/2006/main">
              <a:ext uri="{FF2B5EF4-FFF2-40B4-BE49-F238E27FC236}">
                <a16:creationId xmlns:a16="http://schemas.microsoft.com/office/drawing/2014/main" id="{A280657E-0425-41A7-B2E0-F9941F5E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29170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9" name="Text 42">
            <a:extLst xmlns:a="http://schemas.openxmlformats.org/drawingml/2006/main">
              <a:ext uri="{FF2B5EF4-FFF2-40B4-BE49-F238E27FC236}">
                <a16:creationId xmlns:a16="http://schemas.microsoft.com/office/drawing/2014/main" id="{25C7AC1E-9D89-43F2-AC9C-FAA5186A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28072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不依赖原目录结构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0" name="Shape 43">
            <a:extLst xmlns:a="http://schemas.openxmlformats.org/drawingml/2006/main">
              <a:ext uri="{FF2B5EF4-FFF2-40B4-BE49-F238E27FC236}">
                <a16:creationId xmlns:a16="http://schemas.microsoft.com/office/drawing/2014/main" id="{239A2D9D-7869-4C7C-93E2-BE13803C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1" name="Text 44">
            <a:extLst xmlns:a="http://schemas.openxmlformats.org/drawingml/2006/main">
              <a:ext uri="{FF2B5EF4-FFF2-40B4-BE49-F238E27FC236}">
                <a16:creationId xmlns:a16="http://schemas.microsoft.com/office/drawing/2014/main" id="{8AA2B1DB-3670-4E19-82D8-B42C1B77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32644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348</a:t>
            </a:r>
            <a:r>
              <a:rPr sz="11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种类型特征从扇区识别</a:t>
            </a:r>
            <a:endParaRPr sz="11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2" name="Shape 45">
            <a:extLst xmlns:a="http://schemas.openxmlformats.org/drawingml/2006/main">
              <a:ext uri="{FF2B5EF4-FFF2-40B4-BE49-F238E27FC236}">
                <a16:creationId xmlns:a16="http://schemas.microsoft.com/office/drawing/2014/main" id="{29A3DA67-4501-434E-8DBB-D206704F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0"/>
            <a:ext cx="5257440" cy="1416960"/>
          </a:xfrm>
          <a:prstGeom xmlns:a="http://schemas.openxmlformats.org/drawingml/2006/main" prst="roundRect">
            <a:avLst>
              <a:gd name="adj" fmla="val 116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3" name="Shape 46">
            <a:extLst xmlns:a="http://schemas.openxmlformats.org/drawingml/2006/main">
              <a:ext uri="{FF2B5EF4-FFF2-40B4-BE49-F238E27FC236}">
                <a16:creationId xmlns:a16="http://schemas.microsoft.com/office/drawing/2014/main" id="{E2472315-6B42-4BFC-9109-74CC3CC29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480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4" name="Text 47">
            <a:extLst xmlns:a="http://schemas.openxmlformats.org/drawingml/2006/main">
              <a:ext uri="{FF2B5EF4-FFF2-40B4-BE49-F238E27FC236}">
                <a16:creationId xmlns:a16="http://schemas.microsoft.com/office/drawing/2014/main" id="{DC11BA74-337D-408B-8BA8-7C88929F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489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5" name="Text 48">
            <a:extLst xmlns:a="http://schemas.openxmlformats.org/drawingml/2006/main">
              <a:ext uri="{FF2B5EF4-FFF2-40B4-BE49-F238E27FC236}">
                <a16:creationId xmlns:a16="http://schemas.microsoft.com/office/drawing/2014/main" id="{C01F7AE8-D379-45E7-92AF-BA2F1B1D9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462200"/>
            <a:ext cx="43246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6" name="Text 49">
            <a:extLst xmlns:a="http://schemas.openxmlformats.org/drawingml/2006/main">
              <a:ext uri="{FF2B5EF4-FFF2-40B4-BE49-F238E27FC236}">
                <a16:creationId xmlns:a16="http://schemas.microsoft.com/office/drawing/2014/main" id="{C1856DD2-8DDC-402B-B5A7-9CD3AA45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37760"/>
            <a:ext cx="4800240" cy="612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覆盖20+文件系统，支持深度解析、删除恢复、目录树重建、预览与批量提取。</a:t>
            </a:r>
            <a:endParaRPr sz="11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7" name="Shape 50">
            <a:extLst xmlns:a="http://schemas.openxmlformats.org/drawingml/2006/main">
              <a:ext uri="{FF2B5EF4-FFF2-40B4-BE49-F238E27FC236}">
                <a16:creationId xmlns:a16="http://schemas.microsoft.com/office/drawing/2014/main" id="{54948D6F-248E-47A4-A61E-0B7F4697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297680"/>
            <a:ext cx="5257440" cy="1416960"/>
          </a:xfrm>
          <a:prstGeom xmlns:a="http://schemas.openxmlformats.org/drawingml/2006/main" prst="roundRect">
            <a:avLst>
              <a:gd name="adj" fmla="val 116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8" name="Shape 51">
            <a:extLst xmlns:a="http://schemas.openxmlformats.org/drawingml/2006/main">
              <a:ext uri="{FF2B5EF4-FFF2-40B4-BE49-F238E27FC236}">
                <a16:creationId xmlns:a16="http://schemas.microsoft.com/office/drawing/2014/main" id="{4D6C4FD9-DE29-442B-9DDD-6A24C019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600" y="4480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9" name="Text 52">
            <a:extLst xmlns:a="http://schemas.openxmlformats.org/drawingml/2006/main">
              <a:ext uri="{FF2B5EF4-FFF2-40B4-BE49-F238E27FC236}">
                <a16:creationId xmlns:a16="http://schemas.microsoft.com/office/drawing/2014/main" id="{79445CAE-CD7F-482C-8F26-287E97BF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600" y="4489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348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0" name="Text 53">
            <a:extLst xmlns:a="http://schemas.openxmlformats.org/drawingml/2006/main">
              <a:ext uri="{FF2B5EF4-FFF2-40B4-BE49-F238E27FC236}">
                <a16:creationId xmlns:a16="http://schemas.microsoft.com/office/drawing/2014/main" id="{9DDDE824-E265-428E-A9C6-F425EDFF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240" y="4462200"/>
            <a:ext cx="43246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TestDisk / PhotoRec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技术基座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1" name="Text 54">
            <a:extLst xmlns:a="http://schemas.openxmlformats.org/drawingml/2006/main">
              <a:ext uri="{FF2B5EF4-FFF2-40B4-BE49-F238E27FC236}">
                <a16:creationId xmlns:a16="http://schemas.microsoft.com/office/drawing/2014/main" id="{D843506A-242F-4632-819C-4AA67486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4937760"/>
            <a:ext cx="4800240" cy="612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提供分区表识别兜底、统一磁盘抽象，以及</a:t>
            </a:r>
            <a:r>
              <a:rPr sz="11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348</a:t>
            </a:r>
            <a:r>
              <a:rPr sz="11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种文件类型签名模块。</a:t>
            </a:r>
            <a:endParaRPr sz="11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2" name="Text 55">
            <a:extLst xmlns:a="http://schemas.openxmlformats.org/drawingml/2006/main">
              <a:ext uri="{FF2B5EF4-FFF2-40B4-BE49-F238E27FC236}">
                <a16:creationId xmlns:a16="http://schemas.microsoft.com/office/drawing/2014/main" id="{C3D19134-A11D-4B68-A051-BA7794B7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5240"/>
            <a:ext cx="1088100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统一管理数据源、目录树和恢复结果，按损坏程度选择合适的恢复路径。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3" name="Text 56">
            <a:extLst xmlns:a="http://schemas.openxmlformats.org/drawingml/2006/main">
              <a:ext uri="{FF2B5EF4-FFF2-40B4-BE49-F238E27FC236}">
                <a16:creationId xmlns:a16="http://schemas.microsoft.com/office/drawing/2014/main" id="{C757B1F9-9382-47B5-AD29-DF55D92D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194084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4" name="Shape 0">
            <a:extLst xmlns:a="http://schemas.openxmlformats.org/drawingml/2006/main">
              <a:ext uri="{FF2B5EF4-FFF2-40B4-BE49-F238E27FC236}">
                <a16:creationId xmlns:a16="http://schemas.microsoft.com/office/drawing/2014/main" id="{47A17EE2-0085-448F-9D36-A149EDB0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5" name="Shape 1">
            <a:extLst xmlns:a="http://schemas.openxmlformats.org/drawingml/2006/main">
              <a:ext uri="{FF2B5EF4-FFF2-40B4-BE49-F238E27FC236}">
                <a16:creationId xmlns:a16="http://schemas.microsoft.com/office/drawing/2014/main" id="{3A1575DC-6636-4823-B2A5-4112E773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6" name="Shape 2">
            <a:extLst xmlns:a="http://schemas.openxmlformats.org/drawingml/2006/main">
              <a:ext uri="{FF2B5EF4-FFF2-40B4-BE49-F238E27FC236}">
                <a16:creationId xmlns:a16="http://schemas.microsoft.com/office/drawing/2014/main" id="{05C4648B-90C1-4026-AF1F-D1A49380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7" name="Text 3">
            <a:extLst xmlns:a="http://schemas.openxmlformats.org/drawingml/2006/main">
              <a:ext uri="{FF2B5EF4-FFF2-40B4-BE49-F238E27FC236}">
                <a16:creationId xmlns:a16="http://schemas.microsoft.com/office/drawing/2014/main" id="{31D083EB-6E7A-4A07-8761-C32CD96A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分区与卷恢复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8" name="Text 4">
            <a:extLst xmlns:a="http://schemas.openxmlformats.org/drawingml/2006/main">
              <a:ext uri="{FF2B5EF4-FFF2-40B4-BE49-F238E27FC236}">
                <a16:creationId xmlns:a16="http://schemas.microsoft.com/office/drawing/2014/main" id="{BF475CA3-8876-430D-963A-A7219DA2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9" name="Shape 5">
            <a:extLst xmlns:a="http://schemas.openxmlformats.org/drawingml/2006/main">
              <a:ext uri="{FF2B5EF4-FFF2-40B4-BE49-F238E27FC236}">
                <a16:creationId xmlns:a16="http://schemas.microsoft.com/office/drawing/2014/main" id="{660C49BB-0A9E-49B4-8D70-93DFE6ED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0" name="Shape 6">
            <a:extLst xmlns:a="http://schemas.openxmlformats.org/drawingml/2006/main">
              <a:ext uri="{FF2B5EF4-FFF2-40B4-BE49-F238E27FC236}">
                <a16:creationId xmlns:a16="http://schemas.microsoft.com/office/drawing/2014/main" id="{D17B55BA-21A1-4F28-AB3D-7405944E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1" name="Text 7">
            <a:extLst xmlns:a="http://schemas.openxmlformats.org/drawingml/2006/main">
              <a:ext uri="{FF2B5EF4-FFF2-40B4-BE49-F238E27FC236}">
                <a16:creationId xmlns:a16="http://schemas.microsoft.com/office/drawing/2014/main" id="{37771B42-EFA6-4072-82B3-93ADF5E1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2" name="Shape 8">
            <a:extLst xmlns:a="http://schemas.openxmlformats.org/drawingml/2006/main">
              <a:ext uri="{FF2B5EF4-FFF2-40B4-BE49-F238E27FC236}">
                <a16:creationId xmlns:a16="http://schemas.microsoft.com/office/drawing/2014/main" id="{0A643466-CF52-4DFA-992F-C9DFB97F2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3" name="Text 9">
            <a:extLst xmlns:a="http://schemas.openxmlformats.org/drawingml/2006/main">
              <a:ext uri="{FF2B5EF4-FFF2-40B4-BE49-F238E27FC236}">
                <a16:creationId xmlns:a16="http://schemas.microsoft.com/office/drawing/2014/main" id="{F2F6EB02-E92F-442B-B998-529D538D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4" name="Text 10">
            <a:extLst xmlns:a="http://schemas.openxmlformats.org/drawingml/2006/main">
              <a:ext uri="{FF2B5EF4-FFF2-40B4-BE49-F238E27FC236}">
                <a16:creationId xmlns:a16="http://schemas.microsoft.com/office/drawing/2014/main" id="{7468DE07-3303-46D7-A86B-968DBEFD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分区、卷管理与历史卷重建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5" name="Text 11">
            <a:extLst xmlns:a="http://schemas.openxmlformats.org/drawingml/2006/main">
              <a:ext uri="{FF2B5EF4-FFF2-40B4-BE49-F238E27FC236}">
                <a16:creationId xmlns:a16="http://schemas.microsoft.com/office/drawing/2014/main" id="{9D379202-3ACE-4134-84E6-BFB81712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处理分区误删、分区表损坏、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GPT/MBR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互转失败、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Ghost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误操作和分区变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等场景。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6" name="Shape 12">
            <a:extLst xmlns:a="http://schemas.openxmlformats.org/drawingml/2006/main">
              <a:ext uri="{FF2B5EF4-FFF2-40B4-BE49-F238E27FC236}">
                <a16:creationId xmlns:a16="http://schemas.microsoft.com/office/drawing/2014/main" id="{0FADC66C-4995-439B-954E-D91A356A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640"/>
            <a:ext cx="5166000" cy="1663920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7" name="Shape 13">
            <a:extLst xmlns:a="http://schemas.openxmlformats.org/drawingml/2006/main">
              <a:ext uri="{FF2B5EF4-FFF2-40B4-BE49-F238E27FC236}">
                <a16:creationId xmlns:a16="http://schemas.microsoft.com/office/drawing/2014/main" id="{B33A5BED-B2E9-488C-B9F8-1F70491C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8" name="Text 14">
            <a:extLst xmlns:a="http://schemas.openxmlformats.org/drawingml/2006/main">
              <a:ext uri="{FF2B5EF4-FFF2-40B4-BE49-F238E27FC236}">
                <a16:creationId xmlns:a16="http://schemas.microsoft.com/office/drawing/2014/main" id="{4A20B7B0-7F86-4B6E-9F4F-86475CA8F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928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" name="Text 15">
            <a:extLst xmlns:a="http://schemas.openxmlformats.org/drawingml/2006/main">
              <a:ext uri="{FF2B5EF4-FFF2-40B4-BE49-F238E27FC236}">
                <a16:creationId xmlns:a16="http://schemas.microsoft.com/office/drawing/2014/main" id="{67A8A26B-BA64-4B50-96FB-18B3CF1B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6552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多种分区与卷管理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0" name="Shape 16">
            <a:extLst xmlns:a="http://schemas.openxmlformats.org/drawingml/2006/main">
              <a:ext uri="{FF2B5EF4-FFF2-40B4-BE49-F238E27FC236}">
                <a16:creationId xmlns:a16="http://schemas.microsoft.com/office/drawing/2014/main" id="{E8EE9BCC-18FD-43E0-98F0-4241A932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6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1" name="Text 17">
            <a:extLst xmlns:a="http://schemas.openxmlformats.org/drawingml/2006/main">
              <a:ext uri="{FF2B5EF4-FFF2-40B4-BE49-F238E27FC236}">
                <a16:creationId xmlns:a16="http://schemas.microsoft.com/office/drawing/2014/main" id="{213884B4-10EE-4526-B911-C078C6DC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5908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MBR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APM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Sun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Xbox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Humax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2" name="Shape 18">
            <a:extLst xmlns:a="http://schemas.openxmlformats.org/drawingml/2006/main">
              <a:ext uri="{FF2B5EF4-FFF2-40B4-BE49-F238E27FC236}">
                <a16:creationId xmlns:a16="http://schemas.microsoft.com/office/drawing/2014/main" id="{BB9DFE98-2AA3-4FBF-9263-B6EC4A4E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880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3" name="Text 19">
            <a:extLst xmlns:a="http://schemas.openxmlformats.org/drawingml/2006/main">
              <a:ext uri="{FF2B5EF4-FFF2-40B4-BE49-F238E27FC236}">
                <a16:creationId xmlns:a16="http://schemas.microsoft.com/office/drawing/2014/main" id="{8A76C7F7-EB99-4F29-B9AD-791AC0AF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77056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LDM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LVM/LVM2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BSD Disklabel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AIX LVM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4" name="Shape 20">
            <a:extLst xmlns:a="http://schemas.openxmlformats.org/drawingml/2006/main">
              <a:ext uri="{FF2B5EF4-FFF2-40B4-BE49-F238E27FC236}">
                <a16:creationId xmlns:a16="http://schemas.microsoft.com/office/drawing/2014/main" id="{586D3550-AF9A-49F7-837E-8FCFE056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20" y="1700640"/>
            <a:ext cx="5166000" cy="1663920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5" name="Shape 21">
            <a:extLst xmlns:a="http://schemas.openxmlformats.org/drawingml/2006/main">
              <a:ext uri="{FF2B5EF4-FFF2-40B4-BE49-F238E27FC236}">
                <a16:creationId xmlns:a16="http://schemas.microsoft.com/office/drawing/2014/main" id="{C6E9A857-80CF-465B-BF00-40EA580C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883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6" name="Text 22">
            <a:extLst xmlns:a="http://schemas.openxmlformats.org/drawingml/2006/main">
              <a:ext uri="{FF2B5EF4-FFF2-40B4-BE49-F238E27FC236}">
                <a16:creationId xmlns:a16="http://schemas.microsoft.com/office/drawing/2014/main" id="{592366D9-3406-4544-8CEB-10AE1732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8928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ARB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7" name="Text 23">
            <a:extLst xmlns:a="http://schemas.openxmlformats.org/drawingml/2006/main">
              <a:ext uri="{FF2B5EF4-FFF2-40B4-BE49-F238E27FC236}">
                <a16:creationId xmlns:a16="http://schemas.microsoft.com/office/drawing/2014/main" id="{DF002471-7510-4AEB-8CB6-7AEE914F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6552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GPT / MBR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仲裁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8" name="Shape 24">
            <a:extLst xmlns:a="http://schemas.openxmlformats.org/drawingml/2006/main">
              <a:ext uri="{FF2B5EF4-FFF2-40B4-BE49-F238E27FC236}">
                <a16:creationId xmlns:a16="http://schemas.microsoft.com/office/drawing/2014/main" id="{BA43E5C3-6050-40F6-AD0C-D6D215F7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080" y="246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9" name="Text 25">
            <a:extLst xmlns:a="http://schemas.openxmlformats.org/drawingml/2006/main">
              <a:ext uri="{FF2B5EF4-FFF2-40B4-BE49-F238E27FC236}">
                <a16:creationId xmlns:a16="http://schemas.microsoft.com/office/drawing/2014/main" id="{27D931B4-F6D0-4032-8C84-01901985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960" y="235908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主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损坏时比对备份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与残留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MBR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0" name="Shape 26">
            <a:extLst xmlns:a="http://schemas.openxmlformats.org/drawingml/2006/main">
              <a:ext uri="{FF2B5EF4-FFF2-40B4-BE49-F238E27FC236}">
                <a16:creationId xmlns:a16="http://schemas.microsoft.com/office/drawing/2014/main" id="{8ECB972F-4421-4D7A-937B-F57FDB81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080" y="2880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1" name="Text 27">
            <a:extLst xmlns:a="http://schemas.openxmlformats.org/drawingml/2006/main">
              <a:ext uri="{FF2B5EF4-FFF2-40B4-BE49-F238E27FC236}">
                <a16:creationId xmlns:a16="http://schemas.microsoft.com/office/drawing/2014/main" id="{E3E2A2E2-ACA2-453C-B1B1-2B18D94C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960" y="277056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保留残留分区候选供工程师选择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2" name="Shape 28">
            <a:extLst xmlns:a="http://schemas.openxmlformats.org/drawingml/2006/main">
              <a:ext uri="{FF2B5EF4-FFF2-40B4-BE49-F238E27FC236}">
                <a16:creationId xmlns:a16="http://schemas.microsoft.com/office/drawing/2014/main" id="{B17ADC7F-0C52-4635-B843-B3754746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94320"/>
            <a:ext cx="5166000" cy="1663920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3" name="Shape 29">
            <a:extLst xmlns:a="http://schemas.openxmlformats.org/drawingml/2006/main">
              <a:ext uri="{FF2B5EF4-FFF2-40B4-BE49-F238E27FC236}">
                <a16:creationId xmlns:a16="http://schemas.microsoft.com/office/drawing/2014/main" id="{91B87230-0966-4FA8-BC75-D12164146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772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4" name="Text 30">
            <a:extLst xmlns:a="http://schemas.openxmlformats.org/drawingml/2006/main">
              <a:ext uri="{FF2B5EF4-FFF2-40B4-BE49-F238E27FC236}">
                <a16:creationId xmlns:a16="http://schemas.microsoft.com/office/drawing/2014/main" id="{D6CDF0B2-3723-43AF-8FF0-15F0BAA4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862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HIS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5" name="Text 31">
            <a:extLst xmlns:a="http://schemas.openxmlformats.org/drawingml/2006/main">
              <a:ext uri="{FF2B5EF4-FFF2-40B4-BE49-F238E27FC236}">
                <a16:creationId xmlns:a16="http://schemas.microsoft.com/office/drawing/2014/main" id="{461D2374-2558-4B62-B460-DB9FADFB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85884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分层历史卷搜索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6" name="Shape 32">
            <a:extLst xmlns:a="http://schemas.openxmlformats.org/drawingml/2006/main">
              <a:ext uri="{FF2B5EF4-FFF2-40B4-BE49-F238E27FC236}">
                <a16:creationId xmlns:a16="http://schemas.microsoft.com/office/drawing/2014/main" id="{531788CA-AA6C-49E6-971F-F968083C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297" y="4462177"/>
            <a:ext cx="72676" cy="726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7" name="Text 33">
            <a:extLst xmlns:a="http://schemas.openxmlformats.org/drawingml/2006/main">
              <a:ext uri="{FF2B5EF4-FFF2-40B4-BE49-F238E27FC236}">
                <a16:creationId xmlns:a16="http://schemas.microsoft.com/office/drawing/2014/main" id="{B65589D0-9A7E-4F68-A8F8-E063218F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794" y="4352354"/>
            <a:ext cx="4562666" cy="4021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按签名有界重建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8" name="Shape 34">
            <a:extLst xmlns:a="http://schemas.openxmlformats.org/drawingml/2006/main">
              <a:ext uri="{FF2B5EF4-FFF2-40B4-BE49-F238E27FC236}">
                <a16:creationId xmlns:a16="http://schemas.microsoft.com/office/drawing/2014/main" id="{E269CF0E-F774-4046-A973-60DB0979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297" y="4806982"/>
            <a:ext cx="72676" cy="726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9" name="Text 35">
            <a:extLst xmlns:a="http://schemas.openxmlformats.org/drawingml/2006/main">
              <a:ext uri="{FF2B5EF4-FFF2-40B4-BE49-F238E27FC236}">
                <a16:creationId xmlns:a16="http://schemas.microsoft.com/office/drawing/2014/main" id="{DB955142-7414-4A2F-9975-31B5B2AF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794" y="4697159"/>
            <a:ext cx="4562666" cy="4021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未分配空间探测历史卷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0" name="Shape 36">
            <a:extLst xmlns:a="http://schemas.openxmlformats.org/drawingml/2006/main">
              <a:ext uri="{FF2B5EF4-FFF2-40B4-BE49-F238E27FC236}">
                <a16:creationId xmlns:a16="http://schemas.microsoft.com/office/drawing/2014/main" id="{73F4709E-7C00-4A23-97BB-2D4E81B2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297" y="5151787"/>
            <a:ext cx="72676" cy="726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1" name="Text 37">
            <a:extLst xmlns:a="http://schemas.openxmlformats.org/drawingml/2006/main">
              <a:ext uri="{FF2B5EF4-FFF2-40B4-BE49-F238E27FC236}">
                <a16:creationId xmlns:a16="http://schemas.microsoft.com/office/drawing/2014/main" id="{6A4F153F-FBAE-4EAB-8AAA-F4258AF5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794" y="5041964"/>
            <a:ext cx="4562666" cy="4021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从盘头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盘尾反推整盘历史卷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2" name="Shape 38">
            <a:extLst xmlns:a="http://schemas.openxmlformats.org/drawingml/2006/main">
              <a:ext uri="{FF2B5EF4-FFF2-40B4-BE49-F238E27FC236}">
                <a16:creationId xmlns:a16="http://schemas.microsoft.com/office/drawing/2014/main" id="{C6F173C7-DA5A-4C19-AC4C-7ABBCD70D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20" y="3694320"/>
            <a:ext cx="5166000" cy="1663920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3" name="Shape 39">
            <a:extLst xmlns:a="http://schemas.openxmlformats.org/drawingml/2006/main">
              <a:ext uri="{FF2B5EF4-FFF2-40B4-BE49-F238E27FC236}">
                <a16:creationId xmlns:a16="http://schemas.microsoft.com/office/drawing/2014/main" id="{022AF1D4-83F7-48E3-B5B7-3FD5D4B19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8772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4" name="Text 40">
            <a:extLst xmlns:a="http://schemas.openxmlformats.org/drawingml/2006/main">
              <a:ext uri="{FF2B5EF4-FFF2-40B4-BE49-F238E27FC236}">
                <a16:creationId xmlns:a16="http://schemas.microsoft.com/office/drawing/2014/main" id="{250DF7A9-B1C8-453F-8535-9B2F3783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8862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RAW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5" name="Text 41">
            <a:extLst xmlns:a="http://schemas.openxmlformats.org/drawingml/2006/main">
              <a:ext uri="{FF2B5EF4-FFF2-40B4-BE49-F238E27FC236}">
                <a16:creationId xmlns:a16="http://schemas.microsoft.com/office/drawing/2014/main" id="{99B9654D-E50D-401D-A784-7D9AE6DE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5884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裸文件系统检测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6" name="Shape 42">
            <a:extLst xmlns:a="http://schemas.openxmlformats.org/drawingml/2006/main">
              <a:ext uri="{FF2B5EF4-FFF2-40B4-BE49-F238E27FC236}">
                <a16:creationId xmlns:a16="http://schemas.microsoft.com/office/drawing/2014/main" id="{AD4E183A-35A0-4C65-B9D2-6EDE58F8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080" y="44622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7" name="Text 43">
            <a:extLst xmlns:a="http://schemas.openxmlformats.org/drawingml/2006/main">
              <a:ext uri="{FF2B5EF4-FFF2-40B4-BE49-F238E27FC236}">
                <a16:creationId xmlns:a16="http://schemas.microsoft.com/office/drawing/2014/main" id="{BED780D8-BF1A-4EDB-BA3D-132ED1AA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960" y="435240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40+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文件系统特征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8" name="Shape 44">
            <a:extLst xmlns:a="http://schemas.openxmlformats.org/drawingml/2006/main">
              <a:ext uri="{FF2B5EF4-FFF2-40B4-BE49-F238E27FC236}">
                <a16:creationId xmlns:a16="http://schemas.microsoft.com/office/drawing/2014/main" id="{0EBC1B9D-A6F2-4F4A-AB01-06E6D44D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080" y="48736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9" name="Text 45">
            <a:extLst xmlns:a="http://schemas.openxmlformats.org/drawingml/2006/main">
              <a:ext uri="{FF2B5EF4-FFF2-40B4-BE49-F238E27FC236}">
                <a16:creationId xmlns:a16="http://schemas.microsoft.com/office/drawing/2014/main" id="{B72FEDC8-591F-4AB1-AD2C-BED58F89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960" y="4763880"/>
            <a:ext cx="45626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无分区表的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RAID/LVM</a:t>
            </a:r>
            <a:r>
              <a:rPr sz="11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虚拟盘可直接识别</a:t>
            </a:r>
            <a:endParaRPr sz="11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0" name="Shape 46">
            <a:extLst xmlns:a="http://schemas.openxmlformats.org/drawingml/2006/main">
              <a:ext uri="{FF2B5EF4-FFF2-40B4-BE49-F238E27FC236}">
                <a16:creationId xmlns:a16="http://schemas.microsoft.com/office/drawing/2014/main" id="{1FEF4627-9836-4D4D-9A39-DFB20C13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32120"/>
            <a:ext cx="2066040" cy="73116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1" name="Text 47">
            <a:extLst xmlns:a="http://schemas.openxmlformats.org/drawingml/2006/main">
              <a:ext uri="{FF2B5EF4-FFF2-40B4-BE49-F238E27FC236}">
                <a16:creationId xmlns:a16="http://schemas.microsoft.com/office/drawing/2014/main" id="{84541DC2-36F3-4060-AE0E-053A249F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56782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磁盘</a:t>
            </a: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镜像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2" name="Text 48">
            <a:extLst xmlns:a="http://schemas.openxmlformats.org/drawingml/2006/main">
              <a:ext uri="{FF2B5EF4-FFF2-40B4-BE49-F238E27FC236}">
                <a16:creationId xmlns:a16="http://schemas.microsoft.com/office/drawing/2014/main" id="{E6D5288F-CE92-4A2F-BDA1-073FBDFC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3400"/>
            <a:ext cx="1883160" cy="109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75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统一数据源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3" name="Shape 49">
            <a:extLst xmlns:a="http://schemas.openxmlformats.org/drawingml/2006/main">
              <a:ext uri="{FF2B5EF4-FFF2-40B4-BE49-F238E27FC236}">
                <a16:creationId xmlns:a16="http://schemas.microsoft.com/office/drawing/2014/main" id="{1F9DB059-BE2D-4E97-95EF-52BEC4A6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580644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4" name="Shape 50">
            <a:extLst xmlns:a="http://schemas.openxmlformats.org/drawingml/2006/main">
              <a:ext uri="{FF2B5EF4-FFF2-40B4-BE49-F238E27FC236}">
                <a16:creationId xmlns:a16="http://schemas.microsoft.com/office/drawing/2014/main" id="{B890BB88-9DFA-4A05-AD33-A626E717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5532120"/>
            <a:ext cx="2066040" cy="73116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5" name="Text 51">
            <a:extLst xmlns:a="http://schemas.openxmlformats.org/drawingml/2006/main">
              <a:ext uri="{FF2B5EF4-FFF2-40B4-BE49-F238E27FC236}">
                <a16:creationId xmlns:a16="http://schemas.microsoft.com/office/drawing/2014/main" id="{CCA15389-C9CD-4476-9866-D39F4DDA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56782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分区表识别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6" name="Text 52">
            <a:extLst xmlns:a="http://schemas.openxmlformats.org/drawingml/2006/main">
              <a:ext uri="{FF2B5EF4-FFF2-40B4-BE49-F238E27FC236}">
                <a16:creationId xmlns:a16="http://schemas.microsoft.com/office/drawing/2014/main" id="{79BBFCBE-D9E2-458E-962A-5519A3AC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6053400"/>
            <a:ext cx="1883160" cy="109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75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GPT/MBR/APM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7" name="Shape 53">
            <a:extLst xmlns:a="http://schemas.openxmlformats.org/drawingml/2006/main">
              <a:ext uri="{FF2B5EF4-FFF2-40B4-BE49-F238E27FC236}">
                <a16:creationId xmlns:a16="http://schemas.microsoft.com/office/drawing/2014/main" id="{ADED9FBF-BFD6-42D3-A682-9916AB70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580644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8" name="Shape 54">
            <a:extLst xmlns:a="http://schemas.openxmlformats.org/drawingml/2006/main">
              <a:ext uri="{FF2B5EF4-FFF2-40B4-BE49-F238E27FC236}">
                <a16:creationId xmlns:a16="http://schemas.microsoft.com/office/drawing/2014/main" id="{87CA00F8-10A5-4006-9A36-B6C3A553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5532120"/>
            <a:ext cx="2066040" cy="73116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9" name="Text 55">
            <a:extLst xmlns:a="http://schemas.openxmlformats.org/drawingml/2006/main">
              <a:ext uri="{FF2B5EF4-FFF2-40B4-BE49-F238E27FC236}">
                <a16:creationId xmlns:a16="http://schemas.microsoft.com/office/drawing/2014/main" id="{11AD1081-A230-414E-AB90-E7C65AD5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56782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证据仲裁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0" name="Text 56">
            <a:extLst xmlns:a="http://schemas.openxmlformats.org/drawingml/2006/main">
              <a:ext uri="{FF2B5EF4-FFF2-40B4-BE49-F238E27FC236}">
                <a16:creationId xmlns:a16="http://schemas.microsoft.com/office/drawing/2014/main" id="{80B19919-B2D6-4061-BECB-EBF4204B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6053400"/>
            <a:ext cx="1883160" cy="109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75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主表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备份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残留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1" name="Shape 57">
            <a:extLst xmlns:a="http://schemas.openxmlformats.org/drawingml/2006/main">
              <a:ext uri="{FF2B5EF4-FFF2-40B4-BE49-F238E27FC236}">
                <a16:creationId xmlns:a16="http://schemas.microsoft.com/office/drawing/2014/main" id="{BEBA8393-C91D-45FF-959C-665AB60F7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580644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2" name="Shape 58">
            <a:extLst xmlns:a="http://schemas.openxmlformats.org/drawingml/2006/main">
              <a:ext uri="{FF2B5EF4-FFF2-40B4-BE49-F238E27FC236}">
                <a16:creationId xmlns:a16="http://schemas.microsoft.com/office/drawing/2014/main" id="{B7C55687-F402-440F-AF14-0ECDB093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5532120"/>
            <a:ext cx="2066040" cy="73116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3" name="Text 59">
            <a:extLst xmlns:a="http://schemas.openxmlformats.org/drawingml/2006/main">
              <a:ext uri="{FF2B5EF4-FFF2-40B4-BE49-F238E27FC236}">
                <a16:creationId xmlns:a16="http://schemas.microsoft.com/office/drawing/2014/main" id="{A140B3D9-1DD6-4E49-9C47-039E9EC7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56782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历史卷重建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4" name="Text 60">
            <a:extLst xmlns:a="http://schemas.openxmlformats.org/drawingml/2006/main">
              <a:ext uri="{FF2B5EF4-FFF2-40B4-BE49-F238E27FC236}">
                <a16:creationId xmlns:a16="http://schemas.microsoft.com/office/drawing/2014/main" id="{A4F15168-AFBC-49EC-95E7-59E77696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6053400"/>
            <a:ext cx="1883160" cy="109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75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签名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空洞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盘尾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5" name="Shape 61">
            <a:extLst xmlns:a="http://schemas.openxmlformats.org/drawingml/2006/main">
              <a:ext uri="{FF2B5EF4-FFF2-40B4-BE49-F238E27FC236}">
                <a16:creationId xmlns:a16="http://schemas.microsoft.com/office/drawing/2014/main" id="{9CC526B6-AD6E-46C6-93E8-02C5A23A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580644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6" name="Shape 62">
            <a:extLst xmlns:a="http://schemas.openxmlformats.org/drawingml/2006/main">
              <a:ext uri="{FF2B5EF4-FFF2-40B4-BE49-F238E27FC236}">
                <a16:creationId xmlns:a16="http://schemas.microsoft.com/office/drawing/2014/main" id="{A5BF0727-864A-4C32-91FB-A0234517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5532120"/>
            <a:ext cx="2066040" cy="73116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7" name="Text 63">
            <a:extLst xmlns:a="http://schemas.openxmlformats.org/drawingml/2006/main">
              <a:ext uri="{FF2B5EF4-FFF2-40B4-BE49-F238E27FC236}">
                <a16:creationId xmlns:a16="http://schemas.microsoft.com/office/drawing/2014/main" id="{86FE5D2E-DDE5-4490-9032-13EC99F1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56782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8" name="Text 64">
            <a:extLst xmlns:a="http://schemas.openxmlformats.org/drawingml/2006/main">
              <a:ext uri="{FF2B5EF4-FFF2-40B4-BE49-F238E27FC236}">
                <a16:creationId xmlns:a16="http://schemas.microsoft.com/office/drawing/2014/main" id="{04565521-4F6C-418A-BA7C-D37410301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6053400"/>
            <a:ext cx="1883160" cy="109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775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目录与文件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9" name="Text 65">
            <a:extLst xmlns:a="http://schemas.openxmlformats.org/drawingml/2006/main">
              <a:ext uri="{FF2B5EF4-FFF2-40B4-BE49-F238E27FC236}">
                <a16:creationId xmlns:a16="http://schemas.microsoft.com/office/drawing/2014/main" id="{2600C516-5E79-4CC3-97B8-DA8546C1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8093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0" name="Shape 0">
            <a:extLst xmlns:a="http://schemas.openxmlformats.org/drawingml/2006/main">
              <a:ext uri="{FF2B5EF4-FFF2-40B4-BE49-F238E27FC236}">
                <a16:creationId xmlns:a16="http://schemas.microsoft.com/office/drawing/2014/main" id="{06BF4567-C3C5-42A8-8572-F7D29A1D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1" name="Shape 1">
            <a:extLst xmlns:a="http://schemas.openxmlformats.org/drawingml/2006/main">
              <a:ext uri="{FF2B5EF4-FFF2-40B4-BE49-F238E27FC236}">
                <a16:creationId xmlns:a16="http://schemas.microsoft.com/office/drawing/2014/main" id="{717C5740-9A19-47B6-AC6C-29949F5B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2" name="Shape 2">
            <a:extLst xmlns:a="http://schemas.openxmlformats.org/drawingml/2006/main">
              <a:ext uri="{FF2B5EF4-FFF2-40B4-BE49-F238E27FC236}">
                <a16:creationId xmlns:a16="http://schemas.microsoft.com/office/drawing/2014/main" id="{C0B8C0D8-EE4C-47D5-95C6-31635065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3" name="Text 3">
            <a:extLst xmlns:a="http://schemas.openxmlformats.org/drawingml/2006/main">
              <a:ext uri="{FF2B5EF4-FFF2-40B4-BE49-F238E27FC236}">
                <a16:creationId xmlns:a16="http://schemas.microsoft.com/office/drawing/2014/main" id="{D2DCDA04-D69F-44B0-8DFB-F92A9538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4" name="Text 4">
            <a:extLst xmlns:a="http://schemas.openxmlformats.org/drawingml/2006/main">
              <a:ext uri="{FF2B5EF4-FFF2-40B4-BE49-F238E27FC236}">
                <a16:creationId xmlns:a16="http://schemas.microsoft.com/office/drawing/2014/main" id="{2BA2C685-6F33-471F-A25A-9CC086D0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5" name="Shape 5">
            <a:extLst xmlns:a="http://schemas.openxmlformats.org/drawingml/2006/main">
              <a:ext uri="{FF2B5EF4-FFF2-40B4-BE49-F238E27FC236}">
                <a16:creationId xmlns:a16="http://schemas.microsoft.com/office/drawing/2014/main" id="{CFD654B0-AA7E-4E99-B706-FD376F8C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6" name="Shape 6">
            <a:extLst xmlns:a="http://schemas.openxmlformats.org/drawingml/2006/main">
              <a:ext uri="{FF2B5EF4-FFF2-40B4-BE49-F238E27FC236}">
                <a16:creationId xmlns:a16="http://schemas.microsoft.com/office/drawing/2014/main" id="{AD0F4ACA-494E-4656-9F73-D461321C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7" name="Text 7">
            <a:extLst xmlns:a="http://schemas.openxmlformats.org/drawingml/2006/main">
              <a:ext uri="{FF2B5EF4-FFF2-40B4-BE49-F238E27FC236}">
                <a16:creationId xmlns:a16="http://schemas.microsoft.com/office/drawing/2014/main" id="{926DA654-0E36-4220-B7F1-5D4CF376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8" name="Shape 8">
            <a:extLst xmlns:a="http://schemas.openxmlformats.org/drawingml/2006/main">
              <a:ext uri="{FF2B5EF4-FFF2-40B4-BE49-F238E27FC236}">
                <a16:creationId xmlns:a16="http://schemas.microsoft.com/office/drawing/2014/main" id="{666522DD-D24E-4D38-BCB8-91CDDC75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9" name="Text 9">
            <a:extLst xmlns:a="http://schemas.openxmlformats.org/drawingml/2006/main">
              <a:ext uri="{FF2B5EF4-FFF2-40B4-BE49-F238E27FC236}">
                <a16:creationId xmlns:a16="http://schemas.microsoft.com/office/drawing/2014/main" id="{D66A4563-A6C9-41B7-ABF8-001767F9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0" name="Text 10">
            <a:extLst xmlns:a="http://schemas.openxmlformats.org/drawingml/2006/main">
              <a:ext uri="{FF2B5EF4-FFF2-40B4-BE49-F238E27FC236}">
                <a16:creationId xmlns:a16="http://schemas.microsoft.com/office/drawing/2014/main" id="{2A09EACA-C9C3-4B1D-A8C8-BA9ECCEC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20+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独立文件系统引擎：覆盖六大技术生态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1" name="Text 11">
            <a:extLst xmlns:a="http://schemas.openxmlformats.org/drawingml/2006/main">
              <a:ext uri="{FF2B5EF4-FFF2-40B4-BE49-F238E27FC236}">
                <a16:creationId xmlns:a16="http://schemas.microsoft.com/office/drawing/2014/main" id="{41EB5531-96A3-4F53-9949-70D5CE01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不仅识别格式，还提供目录树浏览、文件预览、深度扫描、删除恢复与批量提取。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2" name="Shape 12">
            <a:extLst xmlns:a="http://schemas.openxmlformats.org/drawingml/2006/main">
              <a:ext uri="{FF2B5EF4-FFF2-40B4-BE49-F238E27FC236}">
                <a16:creationId xmlns:a16="http://schemas.microsoft.com/office/drawing/2014/main" id="{A57E7C84-0883-4C03-8DFA-5F194ABA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8264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3" name="Shape 13">
            <a:extLst xmlns:a="http://schemas.openxmlformats.org/drawingml/2006/main">
              <a:ext uri="{FF2B5EF4-FFF2-40B4-BE49-F238E27FC236}">
                <a16:creationId xmlns:a16="http://schemas.microsoft.com/office/drawing/2014/main" id="{776AB2C6-A4A5-4DC5-AEA1-F62D168C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4" name="Text 14">
            <a:extLst xmlns:a="http://schemas.openxmlformats.org/drawingml/2006/main">
              <a:ext uri="{FF2B5EF4-FFF2-40B4-BE49-F238E27FC236}">
                <a16:creationId xmlns:a16="http://schemas.microsoft.com/office/drawing/2014/main" id="{DE1B6811-9A38-4DF0-BC04-71936E3C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WIN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5" name="Text 15">
            <a:extLst xmlns:a="http://schemas.openxmlformats.org/drawingml/2006/main">
              <a:ext uri="{FF2B5EF4-FFF2-40B4-BE49-F238E27FC236}">
                <a16:creationId xmlns:a16="http://schemas.microsoft.com/office/drawing/2014/main" id="{B2677472-2568-4173-B203-CA36077D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6" name="Text 16">
            <a:extLst xmlns:a="http://schemas.openxmlformats.org/drawingml/2006/main">
              <a:ext uri="{FF2B5EF4-FFF2-40B4-BE49-F238E27FC236}">
                <a16:creationId xmlns:a16="http://schemas.microsoft.com/office/drawing/2014/main" id="{B3ED529A-7A34-49BA-84A5-03037A4A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2272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NTFS · ReFS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FAT12/16/32 · exFAT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7" name="Shape 17">
            <a:extLst xmlns:a="http://schemas.openxmlformats.org/drawingml/2006/main">
              <a:ext uri="{FF2B5EF4-FFF2-40B4-BE49-F238E27FC236}">
                <a16:creationId xmlns:a16="http://schemas.microsoft.com/office/drawing/2014/main" id="{58E8FB87-9A4C-4E51-AB6D-EC519F7B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8264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8" name="Shape 18">
            <a:extLst xmlns:a="http://schemas.openxmlformats.org/drawingml/2006/main">
              <a:ext uri="{FF2B5EF4-FFF2-40B4-BE49-F238E27FC236}">
                <a16:creationId xmlns:a16="http://schemas.microsoft.com/office/drawing/2014/main" id="{1B1692C7-F805-4865-96BA-FF5D6690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9" name="Text 19">
            <a:extLst xmlns:a="http://schemas.openxmlformats.org/drawingml/2006/main">
              <a:ext uri="{FF2B5EF4-FFF2-40B4-BE49-F238E27FC236}">
                <a16:creationId xmlns:a16="http://schemas.microsoft.com/office/drawing/2014/main" id="{40FFBB70-F903-46E1-828D-1643FA42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LNX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0" name="Text 20">
            <a:extLst xmlns:a="http://schemas.openxmlformats.org/drawingml/2006/main">
              <a:ext uri="{FF2B5EF4-FFF2-40B4-BE49-F238E27FC236}">
                <a16:creationId xmlns:a16="http://schemas.microsoft.com/office/drawing/2014/main" id="{B0EEEEA8-8485-4A92-A872-F3269EE8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1" name="Text 21">
            <a:extLst xmlns:a="http://schemas.openxmlformats.org/drawingml/2006/main">
              <a:ext uri="{FF2B5EF4-FFF2-40B4-BE49-F238E27FC236}">
                <a16:creationId xmlns:a16="http://schemas.microsoft.com/office/drawing/2014/main" id="{7D34B6A0-39C2-4A30-8584-7D0BB1E1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232272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Ext2/3/4 · XFS · Btrfs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ZFS · JFS · F2FS · ReiserFS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2" name="Shape 22">
            <a:extLst xmlns:a="http://schemas.openxmlformats.org/drawingml/2006/main">
              <a:ext uri="{FF2B5EF4-FFF2-40B4-BE49-F238E27FC236}">
                <a16:creationId xmlns:a16="http://schemas.microsoft.com/office/drawing/2014/main" id="{CBA59A7A-78BF-46C1-80AC-AD4376C8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8264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3" name="Shape 23">
            <a:extLst xmlns:a="http://schemas.openxmlformats.org/drawingml/2006/main">
              <a:ext uri="{FF2B5EF4-FFF2-40B4-BE49-F238E27FC236}">
                <a16:creationId xmlns:a16="http://schemas.microsoft.com/office/drawing/2014/main" id="{3EDF61C2-974B-4152-AFB9-474FB79E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4" name="Text 24">
            <a:extLst xmlns:a="http://schemas.openxmlformats.org/drawingml/2006/main">
              <a:ext uri="{FF2B5EF4-FFF2-40B4-BE49-F238E27FC236}">
                <a16:creationId xmlns:a16="http://schemas.microsoft.com/office/drawing/2014/main" id="{C72471FA-1EDE-4CB2-8885-7586208F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MAC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5" name="Text 25">
            <a:extLst xmlns:a="http://schemas.openxmlformats.org/drawingml/2006/main">
              <a:ext uri="{FF2B5EF4-FFF2-40B4-BE49-F238E27FC236}">
                <a16:creationId xmlns:a16="http://schemas.microsoft.com/office/drawing/2014/main" id="{0753FB3C-DA80-4BD9-A653-BED268A2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macOS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6" name="Text 26">
            <a:extLst xmlns:a="http://schemas.openxmlformats.org/drawingml/2006/main">
              <a:ext uri="{FF2B5EF4-FFF2-40B4-BE49-F238E27FC236}">
                <a16:creationId xmlns:a16="http://schemas.microsoft.com/office/drawing/2014/main" id="{25A571E8-EA89-4755-95BC-95A514F1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232272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APFS · HFS/HFS+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APFS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快照与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FileVault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7" name="Shape 27">
            <a:extLst xmlns:a="http://schemas.openxmlformats.org/drawingml/2006/main">
              <a:ext uri="{FF2B5EF4-FFF2-40B4-BE49-F238E27FC236}">
                <a16:creationId xmlns:a16="http://schemas.microsoft.com/office/drawing/2014/main" id="{D88866F3-BF9B-4D7A-A7B3-53EC5816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4860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8" name="Shape 28">
            <a:extLst xmlns:a="http://schemas.openxmlformats.org/drawingml/2006/main">
              <a:ext uri="{FF2B5EF4-FFF2-40B4-BE49-F238E27FC236}">
                <a16:creationId xmlns:a16="http://schemas.microsoft.com/office/drawing/2014/main" id="{576FA06E-C9DA-49B5-A03F-0F12AE61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314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9" name="Text 29">
            <a:extLst xmlns:a="http://schemas.openxmlformats.org/drawingml/2006/main">
              <a:ext uri="{FF2B5EF4-FFF2-40B4-BE49-F238E27FC236}">
                <a16:creationId xmlns:a16="http://schemas.microsoft.com/office/drawing/2014/main" id="{870DCAE7-902D-405C-A2CE-9098DC3B1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404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UNX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0" name="Text 30">
            <a:extLst xmlns:a="http://schemas.openxmlformats.org/drawingml/2006/main">
              <a:ext uri="{FF2B5EF4-FFF2-40B4-BE49-F238E27FC236}">
                <a16:creationId xmlns:a16="http://schemas.microsoft.com/office/drawing/2014/main" id="{288283F9-971E-43B4-9FC8-6592AB95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8131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Unix / BSD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1" name="Text 31">
            <a:extLst xmlns:a="http://schemas.openxmlformats.org/drawingml/2006/main">
              <a:ext uri="{FF2B5EF4-FFF2-40B4-BE49-F238E27FC236}">
                <a16:creationId xmlns:a16="http://schemas.microsoft.com/office/drawing/2014/main" id="{4F37E48F-E779-498A-9C91-6ECB0282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28868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UFS/UFS2 · AIX JFS1/JFS2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VxFS 2-7 ·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大小端兼容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2" name="Shape 32">
            <a:extLst xmlns:a="http://schemas.openxmlformats.org/drawingml/2006/main">
              <a:ext uri="{FF2B5EF4-FFF2-40B4-BE49-F238E27FC236}">
                <a16:creationId xmlns:a16="http://schemas.microsoft.com/office/drawing/2014/main" id="{E574B288-31D2-4BC8-8847-FFFF926D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64860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3" name="Shape 33">
            <a:extLst xmlns:a="http://schemas.openxmlformats.org/drawingml/2006/main">
              <a:ext uri="{FF2B5EF4-FFF2-40B4-BE49-F238E27FC236}">
                <a16:creationId xmlns:a16="http://schemas.microsoft.com/office/drawing/2014/main" id="{1BB2C964-9C53-482F-A67A-2F4E5A6D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8314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4" name="Text 34">
            <a:extLst xmlns:a="http://schemas.openxmlformats.org/drawingml/2006/main">
              <a:ext uri="{FF2B5EF4-FFF2-40B4-BE49-F238E27FC236}">
                <a16:creationId xmlns:a16="http://schemas.microsoft.com/office/drawing/2014/main" id="{1702F4A5-3691-49C8-AD60-4E6E51FA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8404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5" name="Text 35">
            <a:extLst xmlns:a="http://schemas.openxmlformats.org/drawingml/2006/main">
              <a:ext uri="{FF2B5EF4-FFF2-40B4-BE49-F238E27FC236}">
                <a16:creationId xmlns:a16="http://schemas.microsoft.com/office/drawing/2014/main" id="{3304F114-0A57-4210-9BF3-742F2618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8131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虚拟化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集群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6" name="Text 36">
            <a:extLst xmlns:a="http://schemas.openxmlformats.org/drawingml/2006/main">
              <a:ext uri="{FF2B5EF4-FFF2-40B4-BE49-F238E27FC236}">
                <a16:creationId xmlns:a16="http://schemas.microsoft.com/office/drawing/2014/main" id="{53D9E37E-F61C-474E-9A60-CCBE4A2B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428868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VMFS5/6 · GFS2 · OCFS1/2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重组虚拟盘继续解析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7" name="Shape 37">
            <a:extLst xmlns:a="http://schemas.openxmlformats.org/drawingml/2006/main">
              <a:ext uri="{FF2B5EF4-FFF2-40B4-BE49-F238E27FC236}">
                <a16:creationId xmlns:a16="http://schemas.microsoft.com/office/drawing/2014/main" id="{22D9028F-5ABF-4057-BD89-EAD2FDFC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648600"/>
            <a:ext cx="3437640" cy="164556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8" name="Shape 38">
            <a:extLst xmlns:a="http://schemas.openxmlformats.org/drawingml/2006/main">
              <a:ext uri="{FF2B5EF4-FFF2-40B4-BE49-F238E27FC236}">
                <a16:creationId xmlns:a16="http://schemas.microsoft.com/office/drawing/2014/main" id="{EC662902-FF0E-4A99-A0B3-6E688F79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8314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9" name="Text 39">
            <a:extLst xmlns:a="http://schemas.openxmlformats.org/drawingml/2006/main">
              <a:ext uri="{FF2B5EF4-FFF2-40B4-BE49-F238E27FC236}">
                <a16:creationId xmlns:a16="http://schemas.microsoft.com/office/drawing/2014/main" id="{A197B1B0-9EC2-4367-9CAC-EDCA2A31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8404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ISO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0" name="Text 40">
            <a:extLst xmlns:a="http://schemas.openxmlformats.org/drawingml/2006/main">
              <a:ext uri="{FF2B5EF4-FFF2-40B4-BE49-F238E27FC236}">
                <a16:creationId xmlns:a16="http://schemas.microsoft.com/office/drawing/2014/main" id="{6EE024E0-8BA1-4670-9EDE-0992DE25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8131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光盘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兜底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1" name="Text 41">
            <a:extLst xmlns:a="http://schemas.openxmlformats.org/drawingml/2006/main">
              <a:ext uri="{FF2B5EF4-FFF2-40B4-BE49-F238E27FC236}">
                <a16:creationId xmlns:a16="http://schemas.microsoft.com/office/drawing/2014/main" id="{197F6FFE-FC59-41D8-8C0D-A6C6B6CE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4288680"/>
            <a:ext cx="2980440" cy="840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ISO9660 · UDF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40+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裸文件系统特征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· 348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签名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2" name="Shape 42">
            <a:extLst xmlns:a="http://schemas.openxmlformats.org/drawingml/2006/main">
              <a:ext uri="{FF2B5EF4-FFF2-40B4-BE49-F238E27FC236}">
                <a16:creationId xmlns:a16="http://schemas.microsoft.com/office/drawing/2014/main" id="{AF93D681-3F33-48BF-BEFA-9895C853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96200"/>
            <a:ext cx="11063880" cy="52992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7E8"/>
          </a:solidFill>
          <a:ln xmlns:a="http://schemas.openxmlformats.org/drawingml/2006/main" w="8890">
            <a:solidFill>
              <a:srgbClr val="F4D9A7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3" name="Text 43">
            <a:extLst xmlns:a="http://schemas.openxmlformats.org/drawingml/2006/main">
              <a:ext uri="{FF2B5EF4-FFF2-40B4-BE49-F238E27FC236}">
                <a16:creationId xmlns:a16="http://schemas.microsoft.com/office/drawing/2014/main" id="{28A40A0A-4A61-4555-9FD9-C45F316C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5715000"/>
            <a:ext cx="10652400" cy="26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真正的价值在于：即使文件系统嵌套在</a:t>
            </a:r>
            <a:r>
              <a:rPr sz="1230" b="1" u="none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230" b="1" u="none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230" b="1" u="none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230" b="1" u="none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、虚拟磁盘或加密卷中，仍可继续向上解析。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4" name="Text 44">
            <a:extLst xmlns:a="http://schemas.openxmlformats.org/drawingml/2006/main">
              <a:ext uri="{FF2B5EF4-FFF2-40B4-BE49-F238E27FC236}">
                <a16:creationId xmlns:a16="http://schemas.microsoft.com/office/drawing/2014/main" id="{AE8481EC-E85C-474F-928E-7E0ADFB4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028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15" name="Shape 0">
            <a:extLst xmlns:a="http://schemas.openxmlformats.org/drawingml/2006/main">
              <a:ext uri="{FF2B5EF4-FFF2-40B4-BE49-F238E27FC236}">
                <a16:creationId xmlns:a16="http://schemas.microsoft.com/office/drawing/2014/main" id="{F287683B-C5F2-41E8-ACDF-A2771C06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6" name="Shape 1">
            <a:extLst xmlns:a="http://schemas.openxmlformats.org/drawingml/2006/main">
              <a:ext uri="{FF2B5EF4-FFF2-40B4-BE49-F238E27FC236}">
                <a16:creationId xmlns:a16="http://schemas.microsoft.com/office/drawing/2014/main" id="{82B7EF30-CBFB-40C3-A63C-E4A796D2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7" name="Shape 2">
            <a:extLst xmlns:a="http://schemas.openxmlformats.org/drawingml/2006/main">
              <a:ext uri="{FF2B5EF4-FFF2-40B4-BE49-F238E27FC236}">
                <a16:creationId xmlns:a16="http://schemas.microsoft.com/office/drawing/2014/main" id="{FEC5BEF7-F3D2-43DC-B991-95849356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8" name="Text 3">
            <a:extLst xmlns:a="http://schemas.openxmlformats.org/drawingml/2006/main">
              <a:ext uri="{FF2B5EF4-FFF2-40B4-BE49-F238E27FC236}">
                <a16:creationId xmlns:a16="http://schemas.microsoft.com/office/drawing/2014/main" id="{2D77595D-C765-46BE-B8D5-F02A7E0F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删除与历史数据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9" name="Text 4">
            <a:extLst xmlns:a="http://schemas.openxmlformats.org/drawingml/2006/main">
              <a:ext uri="{FF2B5EF4-FFF2-40B4-BE49-F238E27FC236}">
                <a16:creationId xmlns:a16="http://schemas.microsoft.com/office/drawing/2014/main" id="{5F18AB0A-F017-4417-B17C-00185A18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0" name="Shape 5">
            <a:extLst xmlns:a="http://schemas.openxmlformats.org/drawingml/2006/main">
              <a:ext uri="{FF2B5EF4-FFF2-40B4-BE49-F238E27FC236}">
                <a16:creationId xmlns:a16="http://schemas.microsoft.com/office/drawing/2014/main" id="{14E4DBE8-523C-49F6-A01C-020765A6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1" name="Shape 6">
            <a:extLst xmlns:a="http://schemas.openxmlformats.org/drawingml/2006/main">
              <a:ext uri="{FF2B5EF4-FFF2-40B4-BE49-F238E27FC236}">
                <a16:creationId xmlns:a16="http://schemas.microsoft.com/office/drawing/2014/main" id="{C796BC13-B40D-47A2-A84C-C13BEB6E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2" name="Text 7">
            <a:extLst xmlns:a="http://schemas.openxmlformats.org/drawingml/2006/main">
              <a:ext uri="{FF2B5EF4-FFF2-40B4-BE49-F238E27FC236}">
                <a16:creationId xmlns:a16="http://schemas.microsoft.com/office/drawing/2014/main" id="{54991BC2-9247-4B7D-9BDA-BC12A387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3" name="Shape 8">
            <a:extLst xmlns:a="http://schemas.openxmlformats.org/drawingml/2006/main">
              <a:ext uri="{FF2B5EF4-FFF2-40B4-BE49-F238E27FC236}">
                <a16:creationId xmlns:a16="http://schemas.microsoft.com/office/drawing/2014/main" id="{B91ED52C-909F-4B86-BBAC-0CAF18BE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4" name="Text 9">
            <a:extLst xmlns:a="http://schemas.openxmlformats.org/drawingml/2006/main">
              <a:ext uri="{FF2B5EF4-FFF2-40B4-BE49-F238E27FC236}">
                <a16:creationId xmlns:a16="http://schemas.microsoft.com/office/drawing/2014/main" id="{94C51F37-7E1C-4C33-9F4D-5B08567C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5" name="Text 10">
            <a:extLst xmlns:a="http://schemas.openxmlformats.org/drawingml/2006/main">
              <a:ext uri="{FF2B5EF4-FFF2-40B4-BE49-F238E27FC236}">
                <a16:creationId xmlns:a16="http://schemas.microsoft.com/office/drawing/2014/main" id="{BAFE2D25-ED66-4478-9808-AA756F91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删除文件与历史数据深度恢复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6" name="Text 11">
            <a:extLst xmlns:a="http://schemas.openxmlformats.org/drawingml/2006/main">
              <a:ext uri="{FF2B5EF4-FFF2-40B4-BE49-F238E27FC236}">
                <a16:creationId xmlns:a16="http://schemas.microsoft.com/office/drawing/2014/main" id="{555C0454-B7E8-4261-896E-E082A068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针对不同文件系统的元数据、日志、索引与写时复制特性，提供差异化恢复路径。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7" name="Shape 12">
            <a:extLst xmlns:a="http://schemas.openxmlformats.org/drawingml/2006/main">
              <a:ext uri="{FF2B5EF4-FFF2-40B4-BE49-F238E27FC236}">
                <a16:creationId xmlns:a16="http://schemas.microsoft.com/office/drawing/2014/main" id="{51911F5D-4C43-40A6-AE16-28EAA708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8" name="Shape 13">
            <a:extLst xmlns:a="http://schemas.openxmlformats.org/drawingml/2006/main">
              <a:ext uri="{FF2B5EF4-FFF2-40B4-BE49-F238E27FC236}">
                <a16:creationId xmlns:a16="http://schemas.microsoft.com/office/drawing/2014/main" id="{53E8F664-0F8E-49CE-9D01-5BEDAFF2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9" name="Text 14">
            <a:extLst xmlns:a="http://schemas.openxmlformats.org/drawingml/2006/main">
              <a:ext uri="{FF2B5EF4-FFF2-40B4-BE49-F238E27FC236}">
                <a16:creationId xmlns:a16="http://schemas.microsoft.com/office/drawing/2014/main" id="{46B18E5A-47FA-4E3B-A45F-BB94D1F3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NTFS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0" name="Text 15">
            <a:extLst xmlns:a="http://schemas.openxmlformats.org/drawingml/2006/main">
              <a:ext uri="{FF2B5EF4-FFF2-40B4-BE49-F238E27FC236}">
                <a16:creationId xmlns:a16="http://schemas.microsoft.com/office/drawing/2014/main" id="{C976F836-9F3C-4609-922B-A6CF8DEE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NTFS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深度恢复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1" name="Text 16">
            <a:extLst xmlns:a="http://schemas.openxmlformats.org/drawingml/2006/main">
              <a:ext uri="{FF2B5EF4-FFF2-40B4-BE49-F238E27FC236}">
                <a16:creationId xmlns:a16="http://schemas.microsoft.com/office/drawing/2014/main" id="{2897DE32-776B-4117-BBB4-173EB4BE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扫描已释放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MFT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记录与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INDX slack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；引导扇区损坏时可从备份引导扇区、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MFT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MFT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镜像和日志重建。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2" name="Shape 17">
            <a:extLst xmlns:a="http://schemas.openxmlformats.org/drawingml/2006/main">
              <a:ext uri="{FF2B5EF4-FFF2-40B4-BE49-F238E27FC236}">
                <a16:creationId xmlns:a16="http://schemas.microsoft.com/office/drawing/2014/main" id="{674DE27B-F715-4C4C-8A8C-99AB77EE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3" name="Shape 18">
            <a:extLst xmlns:a="http://schemas.openxmlformats.org/drawingml/2006/main">
              <a:ext uri="{FF2B5EF4-FFF2-40B4-BE49-F238E27FC236}">
                <a16:creationId xmlns:a16="http://schemas.microsoft.com/office/drawing/2014/main" id="{C5A0D1E8-2CC9-426C-A842-E42D62EE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4" name="Text 19">
            <a:extLst xmlns:a="http://schemas.openxmlformats.org/drawingml/2006/main">
              <a:ext uri="{FF2B5EF4-FFF2-40B4-BE49-F238E27FC236}">
                <a16:creationId xmlns:a16="http://schemas.microsoft.com/office/drawing/2014/main" id="{7C5986E5-14DC-4AA9-87A6-282DB8CA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FAT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5" name="Text 20">
            <a:extLst xmlns:a="http://schemas.openxmlformats.org/drawingml/2006/main">
              <a:ext uri="{FF2B5EF4-FFF2-40B4-BE49-F238E27FC236}">
                <a16:creationId xmlns:a16="http://schemas.microsoft.com/office/drawing/2014/main" id="{4077A55C-165E-44F8-B639-9AABB98A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FAT / exFAT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6" name="Text 21">
            <a:extLst xmlns:a="http://schemas.openxmlformats.org/drawingml/2006/main">
              <a:ext uri="{FF2B5EF4-FFF2-40B4-BE49-F238E27FC236}">
                <a16:creationId xmlns:a16="http://schemas.microsoft.com/office/drawing/2014/main" id="{9CFC318E-44C1-4FDD-971B-E043DA65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扫描删除目录项、孤儿目录树，并支持重新格式化后的文件系统残骸重建。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7" name="Shape 22">
            <a:extLst xmlns:a="http://schemas.openxmlformats.org/drawingml/2006/main">
              <a:ext uri="{FF2B5EF4-FFF2-40B4-BE49-F238E27FC236}">
                <a16:creationId xmlns:a16="http://schemas.microsoft.com/office/drawing/2014/main" id="{78F7310D-F619-40EB-A1CB-722D7981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91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8" name="Shape 23">
            <a:extLst xmlns:a="http://schemas.openxmlformats.org/drawingml/2006/main">
              <a:ext uri="{FF2B5EF4-FFF2-40B4-BE49-F238E27FC236}">
                <a16:creationId xmlns:a16="http://schemas.microsoft.com/office/drawing/2014/main" id="{BAFC2DDC-ED35-4234-923E-7174F7788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9" name="Text 24">
            <a:extLst xmlns:a="http://schemas.openxmlformats.org/drawingml/2006/main">
              <a:ext uri="{FF2B5EF4-FFF2-40B4-BE49-F238E27FC236}">
                <a16:creationId xmlns:a16="http://schemas.microsoft.com/office/drawing/2014/main" id="{6378296C-3770-4CDE-871B-088EF8AF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EXT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0" name="Text 25">
            <a:extLst xmlns:a="http://schemas.openxmlformats.org/drawingml/2006/main">
              <a:ext uri="{FF2B5EF4-FFF2-40B4-BE49-F238E27FC236}">
                <a16:creationId xmlns:a16="http://schemas.microsoft.com/office/drawing/2014/main" id="{81D84C4A-DDB9-4183-AC34-C7D516D9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56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Ext2/3/4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日志取证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1" name="Text 26">
            <a:extLst xmlns:a="http://schemas.openxmlformats.org/drawingml/2006/main">
              <a:ext uri="{FF2B5EF4-FFF2-40B4-BE49-F238E27FC236}">
                <a16:creationId xmlns:a16="http://schemas.microsoft.com/office/drawing/2014/main" id="{E0C92D2E-D7BE-4436-AECD-009CFCFE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23317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分析目录块残留与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JBD2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日志，将历史元数据副本重建为可浏览的日志历史树。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2" name="Shape 27">
            <a:extLst xmlns:a="http://schemas.openxmlformats.org/drawingml/2006/main">
              <a:ext uri="{FF2B5EF4-FFF2-40B4-BE49-F238E27FC236}">
                <a16:creationId xmlns:a16="http://schemas.microsoft.com/office/drawing/2014/main" id="{777A9053-E98D-439A-96A1-9EFCD1CB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3" name="Shape 28">
            <a:extLst xmlns:a="http://schemas.openxmlformats.org/drawingml/2006/main">
              <a:ext uri="{FF2B5EF4-FFF2-40B4-BE49-F238E27FC236}">
                <a16:creationId xmlns:a16="http://schemas.microsoft.com/office/drawing/2014/main" id="{0E7799A9-E02A-495C-BACF-06F0B77D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4" name="Text 29">
            <a:extLst xmlns:a="http://schemas.openxmlformats.org/drawingml/2006/main">
              <a:ext uri="{FF2B5EF4-FFF2-40B4-BE49-F238E27FC236}">
                <a16:creationId xmlns:a16="http://schemas.microsoft.com/office/drawing/2014/main" id="{CE888E98-CFE1-4CCF-8A57-42C17C06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XFS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5" name="Text 30">
            <a:extLst xmlns:a="http://schemas.openxmlformats.org/drawingml/2006/main">
              <a:ext uri="{FF2B5EF4-FFF2-40B4-BE49-F238E27FC236}">
                <a16:creationId xmlns:a16="http://schemas.microsoft.com/office/drawing/2014/main" id="{ECABE1B8-F9CC-47CC-9155-82B05F1D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XFS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专项恢复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6" name="Text 31">
            <a:extLst xmlns:a="http://schemas.openxmlformats.org/drawingml/2006/main">
              <a:ext uri="{FF2B5EF4-FFF2-40B4-BE49-F238E27FC236}">
                <a16:creationId xmlns:a16="http://schemas.microsoft.com/office/drawing/2014/main" id="{C9FFD5E0-17E7-46C1-B58A-442FDEA4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重建删除文件与孤儿文件虚拟目录，并从日志中抢救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inode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注册导出。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7" name="Shape 32">
            <a:extLst xmlns:a="http://schemas.openxmlformats.org/drawingml/2006/main">
              <a:ext uri="{FF2B5EF4-FFF2-40B4-BE49-F238E27FC236}">
                <a16:creationId xmlns:a16="http://schemas.microsoft.com/office/drawing/2014/main" id="{76AE3A89-E49F-469D-AE96-B4E93527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8" name="Shape 33">
            <a:extLst xmlns:a="http://schemas.openxmlformats.org/drawingml/2006/main">
              <a:ext uri="{FF2B5EF4-FFF2-40B4-BE49-F238E27FC236}">
                <a16:creationId xmlns:a16="http://schemas.microsoft.com/office/drawing/2014/main" id="{43AEDCCF-093E-491F-9DD0-F6118992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9" name="Text 34">
            <a:extLst xmlns:a="http://schemas.openxmlformats.org/drawingml/2006/main">
              <a:ext uri="{FF2B5EF4-FFF2-40B4-BE49-F238E27FC236}">
                <a16:creationId xmlns:a16="http://schemas.microsoft.com/office/drawing/2014/main" id="{F05354F8-680F-4177-988E-9D2F0E82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REFS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0" name="Text 35">
            <a:extLst xmlns:a="http://schemas.openxmlformats.org/drawingml/2006/main">
              <a:ext uri="{FF2B5EF4-FFF2-40B4-BE49-F238E27FC236}">
                <a16:creationId xmlns:a16="http://schemas.microsoft.com/office/drawing/2014/main" id="{4293506A-4FE8-48D2-A689-1E381AE8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ReFS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删除记录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1" name="Text 36">
            <a:extLst xmlns:a="http://schemas.openxmlformats.org/drawingml/2006/main">
              <a:ext uri="{FF2B5EF4-FFF2-40B4-BE49-F238E27FC236}">
                <a16:creationId xmlns:a16="http://schemas.microsoft.com/office/drawing/2014/main" id="{D7BD3D6B-6059-41E3-BC86-398663D9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从已释放的元数据页中查找删除记录，并在界面中分类标记。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2" name="Shape 37">
            <a:extLst xmlns:a="http://schemas.openxmlformats.org/drawingml/2006/main">
              <a:ext uri="{FF2B5EF4-FFF2-40B4-BE49-F238E27FC236}">
                <a16:creationId xmlns:a16="http://schemas.microsoft.com/office/drawing/2014/main" id="{AAC43704-8D8D-4A92-84D7-74364437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749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3" name="Shape 38">
            <a:extLst xmlns:a="http://schemas.openxmlformats.org/drawingml/2006/main">
              <a:ext uri="{FF2B5EF4-FFF2-40B4-BE49-F238E27FC236}">
                <a16:creationId xmlns:a16="http://schemas.microsoft.com/office/drawing/2014/main" id="{87F965E8-5322-47E0-8E0E-B0E11759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31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" name="Text 39">
            <a:extLst xmlns:a="http://schemas.openxmlformats.org/drawingml/2006/main">
              <a:ext uri="{FF2B5EF4-FFF2-40B4-BE49-F238E27FC236}">
                <a16:creationId xmlns:a16="http://schemas.microsoft.com/office/drawing/2014/main" id="{765CA3A9-8409-4331-8997-D2048703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40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BTR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5" name="Text 40">
            <a:extLst xmlns:a="http://schemas.openxmlformats.org/drawingml/2006/main">
              <a:ext uri="{FF2B5EF4-FFF2-40B4-BE49-F238E27FC236}">
                <a16:creationId xmlns:a16="http://schemas.microsoft.com/office/drawing/2014/main" id="{C279F464-611C-4D00-9230-A3AFB318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913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Btrfs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历史子卷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6" name="Text 41">
            <a:extLst xmlns:a="http://schemas.openxmlformats.org/drawingml/2006/main">
              <a:ext uri="{FF2B5EF4-FFF2-40B4-BE49-F238E27FC236}">
                <a16:creationId xmlns:a16="http://schemas.microsoft.com/office/drawing/2014/main" id="{102A71E1-92DC-4FC2-86A7-8861BF59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4389120"/>
            <a:ext cx="2980440" cy="950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利用写时复制特性，识别并挂载已删除或孤儿子卷，浏览历史数据。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7" name="Text 42">
            <a:extLst xmlns:a="http://schemas.openxmlformats.org/drawingml/2006/main">
              <a:ext uri="{FF2B5EF4-FFF2-40B4-BE49-F238E27FC236}">
                <a16:creationId xmlns:a16="http://schemas.microsoft.com/office/drawing/2014/main" id="{D18F2443-BA6B-4138-8C1E-BFE5EA18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8880"/>
            <a:ext cx="108352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统一支持保持目录结构、还原时间戳、文件重名策略、逐文件哈希校验和恢复清单输出。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8" name="Text 43">
            <a:extLst xmlns:a="http://schemas.openxmlformats.org/drawingml/2006/main">
              <a:ext uri="{FF2B5EF4-FFF2-40B4-BE49-F238E27FC236}">
                <a16:creationId xmlns:a16="http://schemas.microsoft.com/office/drawing/2014/main" id="{0B6272B7-D121-4FE3-A9BF-688BD1AA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862035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9" name="Shape 0">
            <a:extLst xmlns:a="http://schemas.openxmlformats.org/drawingml/2006/main">
              <a:ext uri="{FF2B5EF4-FFF2-40B4-BE49-F238E27FC236}">
                <a16:creationId xmlns:a16="http://schemas.microsoft.com/office/drawing/2014/main" id="{0D4E451C-05BC-4086-9F6F-B4AF034D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0" name="Shape 1">
            <a:extLst xmlns:a="http://schemas.openxmlformats.org/drawingml/2006/main">
              <a:ext uri="{FF2B5EF4-FFF2-40B4-BE49-F238E27FC236}">
                <a16:creationId xmlns:a16="http://schemas.microsoft.com/office/drawing/2014/main" id="{FA09E22D-0BD5-4C46-A68D-23B9D6BC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1" name="Shape 2">
            <a:extLst xmlns:a="http://schemas.openxmlformats.org/drawingml/2006/main">
              <a:ext uri="{FF2B5EF4-FFF2-40B4-BE49-F238E27FC236}">
                <a16:creationId xmlns:a16="http://schemas.microsoft.com/office/drawing/2014/main" id="{4545E202-5038-4487-8178-DA2E0D51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2" name="Text 3">
            <a:extLst xmlns:a="http://schemas.openxmlformats.org/drawingml/2006/main">
              <a:ext uri="{FF2B5EF4-FFF2-40B4-BE49-F238E27FC236}">
                <a16:creationId xmlns:a16="http://schemas.microsoft.com/office/drawing/2014/main" id="{B1BB1A21-E78C-41AB-8C3B-072106AC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文件签名雕刻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3" name="Text 4">
            <a:extLst xmlns:a="http://schemas.openxmlformats.org/drawingml/2006/main">
              <a:ext uri="{FF2B5EF4-FFF2-40B4-BE49-F238E27FC236}">
                <a16:creationId xmlns:a16="http://schemas.microsoft.com/office/drawing/2014/main" id="{D7D0B9AC-DF7D-4763-A0A3-927B51F7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4" name="Shape 5">
            <a:extLst xmlns:a="http://schemas.openxmlformats.org/drawingml/2006/main">
              <a:ext uri="{FF2B5EF4-FFF2-40B4-BE49-F238E27FC236}">
                <a16:creationId xmlns:a16="http://schemas.microsoft.com/office/drawing/2014/main" id="{1FF7FD9E-4F9F-474A-B83E-1B220F42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5" name="Shape 6">
            <a:extLst xmlns:a="http://schemas.openxmlformats.org/drawingml/2006/main">
              <a:ext uri="{FF2B5EF4-FFF2-40B4-BE49-F238E27FC236}">
                <a16:creationId xmlns:a16="http://schemas.microsoft.com/office/drawing/2014/main" id="{5F770C5D-7EF9-4D9B-A12E-326C36E2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6" name="Text 7">
            <a:extLst xmlns:a="http://schemas.openxmlformats.org/drawingml/2006/main">
              <a:ext uri="{FF2B5EF4-FFF2-40B4-BE49-F238E27FC236}">
                <a16:creationId xmlns:a16="http://schemas.microsoft.com/office/drawing/2014/main" id="{4DF03648-4D79-46BD-8F8A-06C3A8BD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7" name="Shape 8">
            <a:extLst xmlns:a="http://schemas.openxmlformats.org/drawingml/2006/main">
              <a:ext uri="{FF2B5EF4-FFF2-40B4-BE49-F238E27FC236}">
                <a16:creationId xmlns:a16="http://schemas.microsoft.com/office/drawing/2014/main" id="{EE9B1380-54B6-4446-B28E-B864ECDFB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8" name="Text 9">
            <a:extLst xmlns:a="http://schemas.openxmlformats.org/drawingml/2006/main">
              <a:ext uri="{FF2B5EF4-FFF2-40B4-BE49-F238E27FC236}">
                <a16:creationId xmlns:a16="http://schemas.microsoft.com/office/drawing/2014/main" id="{5DBDFBAF-62EA-4B0F-9179-0F8D80F2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9" name="Text 10">
            <a:extLst xmlns:a="http://schemas.openxmlformats.org/drawingml/2006/main">
              <a:ext uri="{FF2B5EF4-FFF2-40B4-BE49-F238E27FC236}">
                <a16:creationId xmlns:a16="http://schemas.microsoft.com/office/drawing/2014/main" id="{56068AD1-18D1-4EDD-B59A-9A113309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348种文件签名，支持严重损坏后的数据恢复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0" name="Text 11">
            <a:extLst xmlns:a="http://schemas.openxmlformats.org/drawingml/2006/main">
              <a:ext uri="{FF2B5EF4-FFF2-40B4-BE49-F238E27FC236}">
                <a16:creationId xmlns:a16="http://schemas.microsoft.com/office/drawing/2014/main" id="{5DBB5C5C-3CAB-4C7E-AE75-07F1CBA2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办公文档、图像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、音视频、数据库、邮件、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CAD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、医疗科学格式与取证镜像均可按类型扫描。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1" name="Shape 12">
            <a:extLst xmlns:a="http://schemas.openxmlformats.org/drawingml/2006/main">
              <a:ext uri="{FF2B5EF4-FFF2-40B4-BE49-F238E27FC236}">
                <a16:creationId xmlns:a16="http://schemas.microsoft.com/office/drawing/2014/main" id="{D833D006-DC75-4C77-AF0D-889B02CC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2971440" cy="411444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82E62"/>
          </a:solidFill>
          <a:ln xmlns:a="http://schemas.openxmlformats.org/drawingml/2006/main" w="12700">
            <a:solidFill>
              <a:srgbClr val="082E6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2" name="Text 13">
            <a:extLst xmlns:a="http://schemas.openxmlformats.org/drawingml/2006/main">
              <a:ext uri="{FF2B5EF4-FFF2-40B4-BE49-F238E27FC236}">
                <a16:creationId xmlns:a16="http://schemas.microsoft.com/office/drawing/2014/main" id="{74887D82-9754-4562-A80B-F9780409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1938600"/>
            <a:ext cx="2559960" cy="82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46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348</a:t>
            </a:r>
            <a:endParaRPr sz="46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3" name="Text 14">
            <a:extLst xmlns:a="http://schemas.openxmlformats.org/drawingml/2006/main">
              <a:ext uri="{FF2B5EF4-FFF2-40B4-BE49-F238E27FC236}">
                <a16:creationId xmlns:a16="http://schemas.microsoft.com/office/drawing/2014/main" id="{D69835ED-4AEC-42AD-9558-5D685E8E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788920"/>
            <a:ext cx="242280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文件类型签名模块</a:t>
            </a:r>
            <a:endParaRPr sz="15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4" name="Text 15">
            <a:extLst xmlns:a="http://schemas.openxmlformats.org/drawingml/2006/main">
              <a:ext uri="{FF2B5EF4-FFF2-40B4-BE49-F238E27FC236}">
                <a16:creationId xmlns:a16="http://schemas.microsoft.com/office/drawing/2014/main" id="{A47678E8-1D7E-483E-841E-31EE9F0F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255120"/>
            <a:ext cx="2422800" cy="82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400" b="0" u="none">
                <a:solidFill>
                  <a:srgbClr val="C9E0F4"/>
                </a:solidFill>
                <a:latin typeface="Microsoft YaHei"/>
                <a:ea typeface="Microsoft YaHei"/>
                <a:cs typeface="Microsoft YaHei"/>
              </a:rPr>
              <a:t>不依赖目录结构</a:t>
            </a:r>
            <a:endParaRPr sz="14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400" b="0" u="none">
                <a:solidFill>
                  <a:srgbClr val="C9E0F4"/>
                </a:solidFill>
                <a:latin typeface="Microsoft YaHei"/>
                <a:ea typeface="Microsoft YaHei"/>
                <a:cs typeface="Microsoft YaHei"/>
              </a:rPr>
              <a:t>直接从底层扇区识别文件</a:t>
            </a:r>
            <a:endParaRPr sz="14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5" name="Text 16">
            <a:extLst xmlns:a="http://schemas.openxmlformats.org/drawingml/2006/main">
              <a:ext uri="{FF2B5EF4-FFF2-40B4-BE49-F238E27FC236}">
                <a16:creationId xmlns:a16="http://schemas.microsoft.com/office/drawing/2014/main" id="{9161F40D-EA8B-4A99-B122-68E9E693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320" y="4407480"/>
            <a:ext cx="2486880" cy="804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60" b="0" u="none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单遍</a:t>
            </a:r>
            <a:r>
              <a:rPr sz="1060" b="0" u="none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I/O</a:t>
            </a:r>
            <a:r>
              <a:rPr sz="1060" b="0" u="none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融合结构扫描与签名扫描</a:t>
            </a:r>
            <a:endParaRPr sz="10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60" b="0" u="none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命中区域可在扇区地图中查看、定位和重扫</a:t>
            </a:r>
            <a:endParaRPr sz="106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6" name="Shape 17">
            <a:extLst xmlns:a="http://schemas.openxmlformats.org/drawingml/2006/main">
              <a:ext uri="{FF2B5EF4-FFF2-40B4-BE49-F238E27FC236}">
                <a16:creationId xmlns:a16="http://schemas.microsoft.com/office/drawing/2014/main" id="{9BE0D58F-188E-4147-9E91-8A0FC591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6916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7" name="Shape 18">
            <a:extLst xmlns:a="http://schemas.openxmlformats.org/drawingml/2006/main">
              <a:ext uri="{FF2B5EF4-FFF2-40B4-BE49-F238E27FC236}">
                <a16:creationId xmlns:a16="http://schemas.microsoft.com/office/drawing/2014/main" id="{40247076-B59F-411E-903F-07EFEA17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8" name="Text 19">
            <a:extLst xmlns:a="http://schemas.openxmlformats.org/drawingml/2006/main">
              <a:ext uri="{FF2B5EF4-FFF2-40B4-BE49-F238E27FC236}">
                <a16:creationId xmlns:a16="http://schemas.microsoft.com/office/drawing/2014/main" id="{4CC62DCA-D2CB-4929-B0C5-F152B077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9" name="Text 20">
            <a:extLst xmlns:a="http://schemas.openxmlformats.org/drawingml/2006/main">
              <a:ext uri="{FF2B5EF4-FFF2-40B4-BE49-F238E27FC236}">
                <a16:creationId xmlns:a16="http://schemas.microsoft.com/office/drawing/2014/main" id="{06F4652E-8091-407F-BD1C-6E8BB99F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80" y="18561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办公与归档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0" name="Text 21">
            <a:extLst xmlns:a="http://schemas.openxmlformats.org/drawingml/2006/main">
              <a:ext uri="{FF2B5EF4-FFF2-40B4-BE49-F238E27FC236}">
                <a16:creationId xmlns:a16="http://schemas.microsoft.com/office/drawing/2014/main" id="{F937B004-940B-4707-B80E-DD6D5A84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3317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DOCX / XLSX / PDF / ZIP / 7Z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1" name="Shape 22">
            <a:extLst xmlns:a="http://schemas.openxmlformats.org/drawingml/2006/main">
              <a:ext uri="{FF2B5EF4-FFF2-40B4-BE49-F238E27FC236}">
                <a16:creationId xmlns:a16="http://schemas.microsoft.com/office/drawing/2014/main" id="{26519D32-F191-4A44-B841-103771C8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20" y="16916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2" name="Shape 23">
            <a:extLst xmlns:a="http://schemas.openxmlformats.org/drawingml/2006/main">
              <a:ext uri="{FF2B5EF4-FFF2-40B4-BE49-F238E27FC236}">
                <a16:creationId xmlns:a16="http://schemas.microsoft.com/office/drawing/2014/main" id="{3C4FA5F7-2F79-41DB-B3E3-CD69BC91C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3" name="Text 24">
            <a:extLst xmlns:a="http://schemas.openxmlformats.org/drawingml/2006/main">
              <a:ext uri="{FF2B5EF4-FFF2-40B4-BE49-F238E27FC236}">
                <a16:creationId xmlns:a16="http://schemas.microsoft.com/office/drawing/2014/main" id="{F7D084AF-65DB-400D-830F-5FA5C339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4" name="Text 25">
            <a:extLst xmlns:a="http://schemas.openxmlformats.org/drawingml/2006/main">
              <a:ext uri="{FF2B5EF4-FFF2-40B4-BE49-F238E27FC236}">
                <a16:creationId xmlns:a16="http://schemas.microsoft.com/office/drawing/2014/main" id="{AAE97325-0C76-4458-B035-FB04B55C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8561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图像与相机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RAW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5" name="Text 26">
            <a:extLst xmlns:a="http://schemas.openxmlformats.org/drawingml/2006/main">
              <a:ext uri="{FF2B5EF4-FFF2-40B4-BE49-F238E27FC236}">
                <a16:creationId xmlns:a16="http://schemas.microsoft.com/office/drawing/2014/main" id="{CA54F423-0EE1-4D43-A075-5E94E797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20" y="23317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JPG / PNG / PSD / CR2 / NEF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6" name="Shape 27">
            <a:extLst xmlns:a="http://schemas.openxmlformats.org/drawingml/2006/main">
              <a:ext uri="{FF2B5EF4-FFF2-40B4-BE49-F238E27FC236}">
                <a16:creationId xmlns:a16="http://schemas.microsoft.com/office/drawing/2014/main" id="{DF96AC31-B495-4822-A46E-A420A23C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0632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7" name="Shape 28">
            <a:extLst xmlns:a="http://schemas.openxmlformats.org/drawingml/2006/main">
              <a:ext uri="{FF2B5EF4-FFF2-40B4-BE49-F238E27FC236}">
                <a16:creationId xmlns:a16="http://schemas.microsoft.com/office/drawing/2014/main" id="{A65A1A73-4BE7-4FC8-B13D-405F698B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32461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8" name="Text 29">
            <a:extLst xmlns:a="http://schemas.openxmlformats.org/drawingml/2006/main">
              <a:ext uri="{FF2B5EF4-FFF2-40B4-BE49-F238E27FC236}">
                <a16:creationId xmlns:a16="http://schemas.microsoft.com/office/drawing/2014/main" id="{96DF8BB4-79F4-4BFC-8BC1-4C4C1232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32551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9" name="Text 30">
            <a:extLst xmlns:a="http://schemas.openxmlformats.org/drawingml/2006/main">
              <a:ext uri="{FF2B5EF4-FFF2-40B4-BE49-F238E27FC236}">
                <a16:creationId xmlns:a16="http://schemas.microsoft.com/office/drawing/2014/main" id="{278D48E6-D9F4-460B-B11B-908DA133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80" y="32277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音视频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0" name="Text 31">
            <a:extLst xmlns:a="http://schemas.openxmlformats.org/drawingml/2006/main">
              <a:ext uri="{FF2B5EF4-FFF2-40B4-BE49-F238E27FC236}">
                <a16:creationId xmlns:a16="http://schemas.microsoft.com/office/drawing/2014/main" id="{1A94EE79-0A11-4BC6-918A-E2FF04FE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7033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MP4 / MOV / AVI / WAV / MP3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1" name="Shape 32">
            <a:extLst xmlns:a="http://schemas.openxmlformats.org/drawingml/2006/main">
              <a:ext uri="{FF2B5EF4-FFF2-40B4-BE49-F238E27FC236}">
                <a16:creationId xmlns:a16="http://schemas.microsoft.com/office/drawing/2014/main" id="{4FC6B3D4-0246-4770-A63F-4F2B25A9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20" y="30632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2" name="Shape 33">
            <a:extLst xmlns:a="http://schemas.openxmlformats.org/drawingml/2006/main">
              <a:ext uri="{FF2B5EF4-FFF2-40B4-BE49-F238E27FC236}">
                <a16:creationId xmlns:a16="http://schemas.microsoft.com/office/drawing/2014/main" id="{E8F3399A-CC26-4D59-80B7-363B8C52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32461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3" name="Text 34">
            <a:extLst xmlns:a="http://schemas.openxmlformats.org/drawingml/2006/main">
              <a:ext uri="{FF2B5EF4-FFF2-40B4-BE49-F238E27FC236}">
                <a16:creationId xmlns:a16="http://schemas.microsoft.com/office/drawing/2014/main" id="{97E14CA3-5551-4ACA-AB7C-A4F34EAD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32551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4" name="Text 35">
            <a:extLst xmlns:a="http://schemas.openxmlformats.org/drawingml/2006/main">
              <a:ext uri="{FF2B5EF4-FFF2-40B4-BE49-F238E27FC236}">
                <a16:creationId xmlns:a16="http://schemas.microsoft.com/office/drawing/2014/main" id="{8A5EF7E1-83F6-4470-9D1D-55035384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277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数据库与邮件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5" name="Text 36">
            <a:extLst xmlns:a="http://schemas.openxmlformats.org/drawingml/2006/main">
              <a:ext uri="{FF2B5EF4-FFF2-40B4-BE49-F238E27FC236}">
                <a16:creationId xmlns:a16="http://schemas.microsoft.com/office/drawing/2014/main" id="{F8854532-D176-43D6-9F80-2D1F0D7D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20" y="37033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 / IBD / SQLite / PST / EML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6" name="Shape 37">
            <a:extLst xmlns:a="http://schemas.openxmlformats.org/drawingml/2006/main">
              <a:ext uri="{FF2B5EF4-FFF2-40B4-BE49-F238E27FC236}">
                <a16:creationId xmlns:a16="http://schemas.microsoft.com/office/drawing/2014/main" id="{0B881EB9-4583-40CB-8A73-2ABEF233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4348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7" name="Shape 38">
            <a:extLst xmlns:a="http://schemas.openxmlformats.org/drawingml/2006/main">
              <a:ext uri="{FF2B5EF4-FFF2-40B4-BE49-F238E27FC236}">
                <a16:creationId xmlns:a16="http://schemas.microsoft.com/office/drawing/2014/main" id="{086CB882-AE4D-4F66-BDE0-1F930BEF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46177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8" name="Text 39">
            <a:extLst xmlns:a="http://schemas.openxmlformats.org/drawingml/2006/main">
              <a:ext uri="{FF2B5EF4-FFF2-40B4-BE49-F238E27FC236}">
                <a16:creationId xmlns:a16="http://schemas.microsoft.com/office/drawing/2014/main" id="{AF3C74B5-B15D-42C9-979D-19416D87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440" y="46267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9" name="Text 40">
            <a:extLst xmlns:a="http://schemas.openxmlformats.org/drawingml/2006/main">
              <a:ext uri="{FF2B5EF4-FFF2-40B4-BE49-F238E27FC236}">
                <a16:creationId xmlns:a16="http://schemas.microsoft.com/office/drawing/2014/main" id="{E6F87922-FD8A-4DC3-9679-63B65946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80" y="45993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工程设计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0" name="Text 41">
            <a:extLst xmlns:a="http://schemas.openxmlformats.org/drawingml/2006/main">
              <a:ext uri="{FF2B5EF4-FFF2-40B4-BE49-F238E27FC236}">
                <a16:creationId xmlns:a16="http://schemas.microsoft.com/office/drawing/2014/main" id="{54BDD4C6-79DC-41FB-98BB-0AC6F396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0749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DWG / 3DS / SKP / CAD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项目文件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1" name="Shape 42">
            <a:extLst xmlns:a="http://schemas.openxmlformats.org/drawingml/2006/main">
              <a:ext uri="{FF2B5EF4-FFF2-40B4-BE49-F238E27FC236}">
                <a16:creationId xmlns:a16="http://schemas.microsoft.com/office/drawing/2014/main" id="{9CC303FB-0790-4C1B-8B7E-2643935D8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20" y="4434840"/>
            <a:ext cx="3501720" cy="112428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2" name="Shape 43">
            <a:extLst xmlns:a="http://schemas.openxmlformats.org/drawingml/2006/main">
              <a:ext uri="{FF2B5EF4-FFF2-40B4-BE49-F238E27FC236}">
                <a16:creationId xmlns:a16="http://schemas.microsoft.com/office/drawing/2014/main" id="{925D9BBC-9FEB-4962-B94E-E371B0A1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46177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3" name="Text 44">
            <a:extLst xmlns:a="http://schemas.openxmlformats.org/drawingml/2006/main">
              <a:ext uri="{FF2B5EF4-FFF2-40B4-BE49-F238E27FC236}">
                <a16:creationId xmlns:a16="http://schemas.microsoft.com/office/drawing/2014/main" id="{E7AAF066-82E7-4D8A-94D7-B29FC7BD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46267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4" name="Text 45">
            <a:extLst xmlns:a="http://schemas.openxmlformats.org/drawingml/2006/main">
              <a:ext uri="{FF2B5EF4-FFF2-40B4-BE49-F238E27FC236}">
                <a16:creationId xmlns:a16="http://schemas.microsoft.com/office/drawing/2014/main" id="{E8340C0A-7807-490E-81A7-0C2AA8A3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599360"/>
            <a:ext cx="256896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医疗与科学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5" name="Text 46">
            <a:extLst xmlns:a="http://schemas.openxmlformats.org/drawingml/2006/main">
              <a:ext uri="{FF2B5EF4-FFF2-40B4-BE49-F238E27FC236}">
                <a16:creationId xmlns:a16="http://schemas.microsoft.com/office/drawing/2014/main" id="{0DBD3EB2-0D11-47C5-AD47-C446CFA0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20" y="5074920"/>
            <a:ext cx="304452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DICOM / HDF5 / 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专业仪器格式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6" name="Text 47">
            <a:extLst xmlns:a="http://schemas.openxmlformats.org/drawingml/2006/main">
              <a:ext uri="{FF2B5EF4-FFF2-40B4-BE49-F238E27FC236}">
                <a16:creationId xmlns:a16="http://schemas.microsoft.com/office/drawing/2014/main" id="{FA5AF2C8-203B-427F-AC40-499341C3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16353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07" name="Shape 0">
            <a:extLst xmlns:a="http://schemas.openxmlformats.org/drawingml/2006/main">
              <a:ext uri="{FF2B5EF4-FFF2-40B4-BE49-F238E27FC236}">
                <a16:creationId xmlns:a16="http://schemas.microsoft.com/office/drawing/2014/main" id="{4760D42D-569B-42B1-B642-8B452B28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8" name="Shape 1">
            <a:extLst xmlns:a="http://schemas.openxmlformats.org/drawingml/2006/main">
              <a:ext uri="{FF2B5EF4-FFF2-40B4-BE49-F238E27FC236}">
                <a16:creationId xmlns:a16="http://schemas.microsoft.com/office/drawing/2014/main" id="{BCDE8FA5-DDC9-4D6D-9F4E-7B376757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9" name="Shape 2">
            <a:extLst xmlns:a="http://schemas.openxmlformats.org/drawingml/2006/main">
              <a:ext uri="{FF2B5EF4-FFF2-40B4-BE49-F238E27FC236}">
                <a16:creationId xmlns:a16="http://schemas.microsoft.com/office/drawing/2014/main" id="{357B8813-2622-4345-A54F-15F363EE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0" name="Text 3">
            <a:extLst xmlns:a="http://schemas.openxmlformats.org/drawingml/2006/main">
              <a:ext uri="{FF2B5EF4-FFF2-40B4-BE49-F238E27FC236}">
                <a16:creationId xmlns:a16="http://schemas.microsoft.com/office/drawing/2014/main" id="{0E34D65B-7767-4737-B094-7C8A4C9E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镜像与虚拟磁盘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1" name="Text 4">
            <a:extLst xmlns:a="http://schemas.openxmlformats.org/drawingml/2006/main">
              <a:ext uri="{FF2B5EF4-FFF2-40B4-BE49-F238E27FC236}">
                <a16:creationId xmlns:a16="http://schemas.microsoft.com/office/drawing/2014/main" id="{33EF8CC2-D47B-4F2F-8140-D5FBB44E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2" name="Shape 5">
            <a:extLst xmlns:a="http://schemas.openxmlformats.org/drawingml/2006/main">
              <a:ext uri="{FF2B5EF4-FFF2-40B4-BE49-F238E27FC236}">
                <a16:creationId xmlns:a16="http://schemas.microsoft.com/office/drawing/2014/main" id="{B4A6D495-163F-4F1C-8B4E-DD17A9B0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3" name="Shape 6">
            <a:extLst xmlns:a="http://schemas.openxmlformats.org/drawingml/2006/main">
              <a:ext uri="{FF2B5EF4-FFF2-40B4-BE49-F238E27FC236}">
                <a16:creationId xmlns:a16="http://schemas.microsoft.com/office/drawing/2014/main" id="{6DBB48B5-8B85-499A-8F1B-FACA64E2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4" name="Text 7">
            <a:extLst xmlns:a="http://schemas.openxmlformats.org/drawingml/2006/main">
              <a:ext uri="{FF2B5EF4-FFF2-40B4-BE49-F238E27FC236}">
                <a16:creationId xmlns:a16="http://schemas.microsoft.com/office/drawing/2014/main" id="{4EF051E9-7048-4A20-A2BC-6C6AADA4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5" name="Shape 8">
            <a:extLst xmlns:a="http://schemas.openxmlformats.org/drawingml/2006/main">
              <a:ext uri="{FF2B5EF4-FFF2-40B4-BE49-F238E27FC236}">
                <a16:creationId xmlns:a16="http://schemas.microsoft.com/office/drawing/2014/main" id="{6B11AD67-2246-46A6-A81D-1A054968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6" name="Text 9">
            <a:extLst xmlns:a="http://schemas.openxmlformats.org/drawingml/2006/main">
              <a:ext uri="{FF2B5EF4-FFF2-40B4-BE49-F238E27FC236}">
                <a16:creationId xmlns:a16="http://schemas.microsoft.com/office/drawing/2014/main" id="{BD3DEE51-5915-4E76-8E18-0AA2C529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7" name="Text 10">
            <a:extLst xmlns:a="http://schemas.openxmlformats.org/drawingml/2006/main">
              <a:ext uri="{FF2B5EF4-FFF2-40B4-BE49-F238E27FC236}">
                <a16:creationId xmlns:a16="http://schemas.microsoft.com/office/drawing/2014/main" id="{80986444-16EA-4443-8DAA-8511C13E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多格式镜像与虚拟磁盘透明加载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8" name="Text 11">
            <a:extLst xmlns:a="http://schemas.openxmlformats.org/drawingml/2006/main">
              <a:ext uri="{FF2B5EF4-FFF2-40B4-BE49-F238E27FC236}">
                <a16:creationId xmlns:a16="http://schemas.microsoft.com/office/drawing/2014/main" id="{529B346F-24E6-478D-874F-F1B34F01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自研块映射解析器完成“逻辑偏移 → 文件偏移”转换，加载后与物理磁盘同等对待。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9" name="Shape 12">
            <a:extLst xmlns:a="http://schemas.openxmlformats.org/drawingml/2006/main">
              <a:ext uri="{FF2B5EF4-FFF2-40B4-BE49-F238E27FC236}">
                <a16:creationId xmlns:a16="http://schemas.microsoft.com/office/drawing/2014/main" id="{86A3D72C-9F19-4BCD-8CF4-C96E5AA8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0" name="Shape 13">
            <a:extLst xmlns:a="http://schemas.openxmlformats.org/drawingml/2006/main">
              <a:ext uri="{FF2B5EF4-FFF2-40B4-BE49-F238E27FC236}">
                <a16:creationId xmlns:a16="http://schemas.microsoft.com/office/drawing/2014/main" id="{7EAA6C27-EE87-44BB-B294-8A8F43D6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1" name="Text 14">
            <a:extLst xmlns:a="http://schemas.openxmlformats.org/drawingml/2006/main">
              <a:ext uri="{FF2B5EF4-FFF2-40B4-BE49-F238E27FC236}">
                <a16:creationId xmlns:a16="http://schemas.microsoft.com/office/drawing/2014/main" id="{5681D2E1-930E-422D-BE31-64279DC7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2" name="Text 15">
            <a:extLst xmlns:a="http://schemas.openxmlformats.org/drawingml/2006/main">
              <a:ext uri="{FF2B5EF4-FFF2-40B4-BE49-F238E27FC236}">
                <a16:creationId xmlns:a16="http://schemas.microsoft.com/office/drawing/2014/main" id="{DD015C56-2DEA-4D8A-AF3A-DDDCD98D5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288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Raw / DD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3" name="Text 16">
            <a:extLst xmlns:a="http://schemas.openxmlformats.org/drawingml/2006/main">
              <a:ext uri="{FF2B5EF4-FFF2-40B4-BE49-F238E27FC236}">
                <a16:creationId xmlns:a16="http://schemas.microsoft.com/office/drawing/2014/main" id="{977E8E59-D422-4233-8ADC-B5ABFD49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043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IMG · RAW · DD · BIN · DSK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4" name="Shape 17">
            <a:extLst xmlns:a="http://schemas.openxmlformats.org/drawingml/2006/main">
              <a:ext uri="{FF2B5EF4-FFF2-40B4-BE49-F238E27FC236}">
                <a16:creationId xmlns:a16="http://schemas.microsoft.com/office/drawing/2014/main" id="{BEC6DDCD-8072-4477-BE7D-515B71FC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6642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5" name="Shape 18">
            <a:extLst xmlns:a="http://schemas.openxmlformats.org/drawingml/2006/main">
              <a:ext uri="{FF2B5EF4-FFF2-40B4-BE49-F238E27FC236}">
                <a16:creationId xmlns:a16="http://schemas.microsoft.com/office/drawing/2014/main" id="{BF55E131-D512-4740-97F1-12A6685D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52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6" name="Text 19">
            <a:extLst xmlns:a="http://schemas.openxmlformats.org/drawingml/2006/main">
              <a:ext uri="{FF2B5EF4-FFF2-40B4-BE49-F238E27FC236}">
                <a16:creationId xmlns:a16="http://schemas.microsoft.com/office/drawing/2014/main" id="{6AF1FA24-8C48-4352-91E4-F10D9088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52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7" name="Text 20">
            <a:extLst xmlns:a="http://schemas.openxmlformats.org/drawingml/2006/main">
              <a:ext uri="{FF2B5EF4-FFF2-40B4-BE49-F238E27FC236}">
                <a16:creationId xmlns:a16="http://schemas.microsoft.com/office/drawing/2014/main" id="{CD78ABEA-93B8-4738-AB91-C90DF2FA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160" y="18288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E01 / EWF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8" name="Text 21">
            <a:extLst xmlns:a="http://schemas.openxmlformats.org/drawingml/2006/main">
              <a:ext uri="{FF2B5EF4-FFF2-40B4-BE49-F238E27FC236}">
                <a16:creationId xmlns:a16="http://schemas.microsoft.com/office/drawing/2014/main" id="{9A8A18A1-15A3-40D1-8370-6BCCCB12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23043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Section + Chunk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映射，透明解压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9" name="Shape 22">
            <a:extLst xmlns:a="http://schemas.openxmlformats.org/drawingml/2006/main">
              <a:ext uri="{FF2B5EF4-FFF2-40B4-BE49-F238E27FC236}">
                <a16:creationId xmlns:a16="http://schemas.microsoft.com/office/drawing/2014/main" id="{410D74B4-267C-4331-8E18-971F3183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6642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0" name="Shape 23">
            <a:extLst xmlns:a="http://schemas.openxmlformats.org/drawingml/2006/main">
              <a:ext uri="{FF2B5EF4-FFF2-40B4-BE49-F238E27FC236}">
                <a16:creationId xmlns:a16="http://schemas.microsoft.com/office/drawing/2014/main" id="{C18422E3-08E5-4691-B548-1E6CCF19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44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1" name="Text 24">
            <a:extLst xmlns:a="http://schemas.openxmlformats.org/drawingml/2006/main">
              <a:ext uri="{FF2B5EF4-FFF2-40B4-BE49-F238E27FC236}">
                <a16:creationId xmlns:a16="http://schemas.microsoft.com/office/drawing/2014/main" id="{4437B344-3E0B-4CA8-A91B-1E859E2F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44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2" name="Text 25">
            <a:extLst xmlns:a="http://schemas.openxmlformats.org/drawingml/2006/main">
              <a:ext uri="{FF2B5EF4-FFF2-40B4-BE49-F238E27FC236}">
                <a16:creationId xmlns:a16="http://schemas.microsoft.com/office/drawing/2014/main" id="{809ED9FD-2313-4340-A98B-31D866F7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80" y="18288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VMDK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3" name="Text 26">
            <a:extLst xmlns:a="http://schemas.openxmlformats.org/drawingml/2006/main">
              <a:ext uri="{FF2B5EF4-FFF2-40B4-BE49-F238E27FC236}">
                <a16:creationId xmlns:a16="http://schemas.microsoft.com/office/drawing/2014/main" id="{C324FB78-1906-40A0-B52D-F4E618A1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043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Sparse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与多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Extent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自动拼接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4" name="Shape 27">
            <a:extLst xmlns:a="http://schemas.openxmlformats.org/drawingml/2006/main">
              <a:ext uri="{FF2B5EF4-FFF2-40B4-BE49-F238E27FC236}">
                <a16:creationId xmlns:a16="http://schemas.microsoft.com/office/drawing/2014/main" id="{561EED00-DA03-4E1E-8FC7-1413E226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6642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5" name="Shape 28">
            <a:extLst xmlns:a="http://schemas.openxmlformats.org/drawingml/2006/main">
              <a:ext uri="{FF2B5EF4-FFF2-40B4-BE49-F238E27FC236}">
                <a16:creationId xmlns:a16="http://schemas.microsoft.com/office/drawing/2014/main" id="{EB231918-42E5-43D4-A15C-427D8C25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36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6" name="Text 29">
            <a:extLst xmlns:a="http://schemas.openxmlformats.org/drawingml/2006/main">
              <a:ext uri="{FF2B5EF4-FFF2-40B4-BE49-F238E27FC236}">
                <a16:creationId xmlns:a16="http://schemas.microsoft.com/office/drawing/2014/main" id="{C86F91CB-BAF3-4233-910B-A30DFB13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36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7" name="Text 30">
            <a:extLst xmlns:a="http://schemas.openxmlformats.org/drawingml/2006/main">
              <a:ext uri="{FF2B5EF4-FFF2-40B4-BE49-F238E27FC236}">
                <a16:creationId xmlns:a16="http://schemas.microsoft.com/office/drawing/2014/main" id="{4CA0972C-D2AB-4C52-8133-4FCECAA3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000" y="18288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VHD / VHDX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8" name="Text 31">
            <a:extLst xmlns:a="http://schemas.openxmlformats.org/drawingml/2006/main">
              <a:ext uri="{FF2B5EF4-FFF2-40B4-BE49-F238E27FC236}">
                <a16:creationId xmlns:a16="http://schemas.microsoft.com/office/drawing/2014/main" id="{FFA75981-E0D3-4463-AA40-7381BEC2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23043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Fixed / Dynamic / BAT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9" name="Shape 32">
            <a:extLst xmlns:a="http://schemas.openxmlformats.org/drawingml/2006/main">
              <a:ext uri="{FF2B5EF4-FFF2-40B4-BE49-F238E27FC236}">
                <a16:creationId xmlns:a16="http://schemas.microsoft.com/office/drawing/2014/main" id="{C4558A69-4480-4524-B757-14A7BDA6B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456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0" name="Shape 33">
            <a:extLst xmlns:a="http://schemas.openxmlformats.org/drawingml/2006/main">
              <a:ext uri="{FF2B5EF4-FFF2-40B4-BE49-F238E27FC236}">
                <a16:creationId xmlns:a16="http://schemas.microsoft.com/office/drawing/2014/main" id="{2114C184-494A-4006-9A84-3347740F3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28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1" name="Text 34">
            <a:extLst xmlns:a="http://schemas.openxmlformats.org/drawingml/2006/main">
              <a:ext uri="{FF2B5EF4-FFF2-40B4-BE49-F238E27FC236}">
                <a16:creationId xmlns:a16="http://schemas.microsoft.com/office/drawing/2014/main" id="{A7A2E25B-7A60-42E7-9CBB-94ADDD54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37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2" name="Text 35">
            <a:extLst xmlns:a="http://schemas.openxmlformats.org/drawingml/2006/main">
              <a:ext uri="{FF2B5EF4-FFF2-40B4-BE49-F238E27FC236}">
                <a16:creationId xmlns:a16="http://schemas.microsoft.com/office/drawing/2014/main" id="{4002951D-1727-4ADA-8857-599F9CC4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3102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QCOW / QCOW2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3" name="Text 36">
            <a:extLst xmlns:a="http://schemas.openxmlformats.org/drawingml/2006/main">
              <a:ext uri="{FF2B5EF4-FFF2-40B4-BE49-F238E27FC236}">
                <a16:creationId xmlns:a16="http://schemas.microsoft.com/office/drawing/2014/main" id="{BF9343F8-8A05-46F0-ACB7-33B5904E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857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v1/v2/v3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L1/L2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4" name="Shape 37">
            <a:extLst xmlns:a="http://schemas.openxmlformats.org/drawingml/2006/main">
              <a:ext uri="{FF2B5EF4-FFF2-40B4-BE49-F238E27FC236}">
                <a16:creationId xmlns:a16="http://schemas.microsoft.com/office/drawing/2014/main" id="{142DD019-5C1E-4796-95A3-9A46689D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31456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5" name="Shape 38">
            <a:extLst xmlns:a="http://schemas.openxmlformats.org/drawingml/2006/main">
              <a:ext uri="{FF2B5EF4-FFF2-40B4-BE49-F238E27FC236}">
                <a16:creationId xmlns:a16="http://schemas.microsoft.com/office/drawing/2014/main" id="{6335FBBC-7521-428D-AB2B-101EB456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520" y="3328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6" name="Text 39">
            <a:extLst xmlns:a="http://schemas.openxmlformats.org/drawingml/2006/main">
              <a:ext uri="{FF2B5EF4-FFF2-40B4-BE49-F238E27FC236}">
                <a16:creationId xmlns:a16="http://schemas.microsoft.com/office/drawing/2014/main" id="{B1551472-E183-4EE2-937C-223E6C4A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520" y="3337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7" name="Text 40">
            <a:extLst xmlns:a="http://schemas.openxmlformats.org/drawingml/2006/main">
              <a:ext uri="{FF2B5EF4-FFF2-40B4-BE49-F238E27FC236}">
                <a16:creationId xmlns:a16="http://schemas.microsoft.com/office/drawing/2014/main" id="{91A85EB3-2B5C-4688-A809-329D35CE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160" y="33102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DMG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8" name="Text 41">
            <a:extLst xmlns:a="http://schemas.openxmlformats.org/drawingml/2006/main">
              <a:ext uri="{FF2B5EF4-FFF2-40B4-BE49-F238E27FC236}">
                <a16:creationId xmlns:a16="http://schemas.microsoft.com/office/drawing/2014/main" id="{E395EA93-0955-49AC-A177-B6C7192C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37857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UDIF / blkx / zlib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透明解压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9" name="Shape 42">
            <a:extLst xmlns:a="http://schemas.openxmlformats.org/drawingml/2006/main">
              <a:ext uri="{FF2B5EF4-FFF2-40B4-BE49-F238E27FC236}">
                <a16:creationId xmlns:a16="http://schemas.microsoft.com/office/drawing/2014/main" id="{8623B58A-5596-4683-AF53-F89E1176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456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0" name="Shape 43">
            <a:extLst xmlns:a="http://schemas.openxmlformats.org/drawingml/2006/main">
              <a:ext uri="{FF2B5EF4-FFF2-40B4-BE49-F238E27FC236}">
                <a16:creationId xmlns:a16="http://schemas.microsoft.com/office/drawing/2014/main" id="{14D8C294-FB58-4432-AE9D-C3DFAF3B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440" y="3328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1" name="Text 44">
            <a:extLst xmlns:a="http://schemas.openxmlformats.org/drawingml/2006/main">
              <a:ext uri="{FF2B5EF4-FFF2-40B4-BE49-F238E27FC236}">
                <a16:creationId xmlns:a16="http://schemas.microsoft.com/office/drawing/2014/main" id="{31380A5C-404F-4473-A257-946D9CBB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440" y="3337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2" name="Text 45">
            <a:extLst xmlns:a="http://schemas.openxmlformats.org/drawingml/2006/main">
              <a:ext uri="{FF2B5EF4-FFF2-40B4-BE49-F238E27FC236}">
                <a16:creationId xmlns:a16="http://schemas.microsoft.com/office/drawing/2014/main" id="{E5AEE158-2BF5-45D0-9A47-CD55164B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80" y="33102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PHDI / AFF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3" name="Text 46">
            <a:extLst xmlns:a="http://schemas.openxmlformats.org/drawingml/2006/main">
              <a:ext uri="{FF2B5EF4-FFF2-40B4-BE49-F238E27FC236}">
                <a16:creationId xmlns:a16="http://schemas.microsoft.com/office/drawing/2014/main" id="{92F47EA5-CF95-4E71-B32C-7A3F4D3C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857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Parallels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与取证容器解析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4" name="Shape 47">
            <a:extLst xmlns:a="http://schemas.openxmlformats.org/drawingml/2006/main">
              <a:ext uri="{FF2B5EF4-FFF2-40B4-BE49-F238E27FC236}">
                <a16:creationId xmlns:a16="http://schemas.microsoft.com/office/drawing/2014/main" id="{622BE147-D43B-4F15-B24C-F8FC8358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3145680"/>
            <a:ext cx="2514240" cy="120672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5" name="Shape 48">
            <a:extLst xmlns:a="http://schemas.openxmlformats.org/drawingml/2006/main">
              <a:ext uri="{FF2B5EF4-FFF2-40B4-BE49-F238E27FC236}">
                <a16:creationId xmlns:a16="http://schemas.microsoft.com/office/drawing/2014/main" id="{6859CF89-7DB5-4244-9360-783D1046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360" y="33285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6" name="Text 49">
            <a:extLst xmlns:a="http://schemas.openxmlformats.org/drawingml/2006/main">
              <a:ext uri="{FF2B5EF4-FFF2-40B4-BE49-F238E27FC236}">
                <a16:creationId xmlns:a16="http://schemas.microsoft.com/office/drawing/2014/main" id="{9E9FF6B7-A6D5-4682-9118-CD6441B3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360" y="33375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7" name="Text 50">
            <a:extLst xmlns:a="http://schemas.openxmlformats.org/drawingml/2006/main">
              <a:ext uri="{FF2B5EF4-FFF2-40B4-BE49-F238E27FC236}">
                <a16:creationId xmlns:a16="http://schemas.microsoft.com/office/drawing/2014/main" id="{F9C3D7DF-FFFB-4097-AEAA-44FC1D4F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000" y="3310200"/>
            <a:ext cx="15814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850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SMRAW / ODRAW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8" name="Text 51">
            <a:extLst xmlns:a="http://schemas.openxmlformats.org/drawingml/2006/main">
              <a:ext uri="{FF2B5EF4-FFF2-40B4-BE49-F238E27FC236}">
                <a16:creationId xmlns:a16="http://schemas.microsoft.com/office/drawing/2014/main" id="{CCF557C4-88BE-4A50-A424-EE5A8413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3785760"/>
            <a:ext cx="205704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分卷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与专用容器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9" name="Shape 52">
            <a:extLst xmlns:a="http://schemas.openxmlformats.org/drawingml/2006/main">
              <a:ext uri="{FF2B5EF4-FFF2-40B4-BE49-F238E27FC236}">
                <a16:creationId xmlns:a16="http://schemas.microsoft.com/office/drawing/2014/main" id="{450EAD1F-6D03-46D9-95C9-AAED9216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892040"/>
            <a:ext cx="3401280" cy="1078560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0" name="Shape 53">
            <a:extLst xmlns:a="http://schemas.openxmlformats.org/drawingml/2006/main">
              <a:ext uri="{FF2B5EF4-FFF2-40B4-BE49-F238E27FC236}">
                <a16:creationId xmlns:a16="http://schemas.microsoft.com/office/drawing/2014/main" id="{C614EEBD-874C-438A-B0DC-C019CBA8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507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1" name="Text 54">
            <a:extLst xmlns:a="http://schemas.openxmlformats.org/drawingml/2006/main">
              <a:ext uri="{FF2B5EF4-FFF2-40B4-BE49-F238E27FC236}">
                <a16:creationId xmlns:a16="http://schemas.microsoft.com/office/drawing/2014/main" id="{DF7B27CB-6556-4CB5-8230-0B5538BB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5083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ID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2" name="Text 55">
            <a:extLst xmlns:a="http://schemas.openxmlformats.org/drawingml/2006/main">
              <a:ext uri="{FF2B5EF4-FFF2-40B4-BE49-F238E27FC236}">
                <a16:creationId xmlns:a16="http://schemas.microsoft.com/office/drawing/2014/main" id="{31E43E6D-1B20-467A-9B99-266A8227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50565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加载即识别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3" name="Text 56">
            <a:extLst xmlns:a="http://schemas.openxmlformats.org/drawingml/2006/main">
              <a:ext uri="{FF2B5EF4-FFF2-40B4-BE49-F238E27FC236}">
                <a16:creationId xmlns:a16="http://schemas.microsoft.com/office/drawing/2014/main" id="{5B8843B4-7E08-4994-9C7F-EAE734DD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532120"/>
            <a:ext cx="29440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自动检测镜像中的阵列、存储池和卷管理元数据。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4" name="Shape 57">
            <a:extLst xmlns:a="http://schemas.openxmlformats.org/drawingml/2006/main">
              <a:ext uri="{FF2B5EF4-FFF2-40B4-BE49-F238E27FC236}">
                <a16:creationId xmlns:a16="http://schemas.microsoft.com/office/drawing/2014/main" id="{FA10B5B7-C8CE-4048-B922-36C9CD93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892040"/>
            <a:ext cx="3401280" cy="1078560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5" name="Shape 58">
            <a:extLst xmlns:a="http://schemas.openxmlformats.org/drawingml/2006/main">
              <a:ext uri="{FF2B5EF4-FFF2-40B4-BE49-F238E27FC236}">
                <a16:creationId xmlns:a16="http://schemas.microsoft.com/office/drawing/2014/main" id="{39044B91-3181-480D-A7BD-52AFBDB4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507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6" name="Text 59">
            <a:extLst xmlns:a="http://schemas.openxmlformats.org/drawingml/2006/main">
              <a:ext uri="{FF2B5EF4-FFF2-40B4-BE49-F238E27FC236}">
                <a16:creationId xmlns:a16="http://schemas.microsoft.com/office/drawing/2014/main" id="{163B0D7C-4E2F-421E-974A-5F9D7352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5083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SEC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7" name="Text 60">
            <a:extLst xmlns:a="http://schemas.openxmlformats.org/drawingml/2006/main">
              <a:ext uri="{FF2B5EF4-FFF2-40B4-BE49-F238E27FC236}">
                <a16:creationId xmlns:a16="http://schemas.microsoft.com/office/drawing/2014/main" id="{900D76FF-706F-4315-BAB0-E4E59F90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50565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原生扇区声明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8" name="Text 61">
            <a:extLst xmlns:a="http://schemas.openxmlformats.org/drawingml/2006/main">
              <a:ext uri="{FF2B5EF4-FFF2-40B4-BE49-F238E27FC236}">
                <a16:creationId xmlns:a16="http://schemas.microsoft.com/office/drawing/2014/main" id="{27A57D95-D326-4295-8FA1-A7D08B56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532120"/>
            <a:ext cx="29440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520/528/4112/4160/4224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字节企业盘镜像。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9" name="Shape 62">
            <a:extLst xmlns:a="http://schemas.openxmlformats.org/drawingml/2006/main">
              <a:ext uri="{FF2B5EF4-FFF2-40B4-BE49-F238E27FC236}">
                <a16:creationId xmlns:a16="http://schemas.microsoft.com/office/drawing/2014/main" id="{0A955866-53D7-49CB-9D7A-C4EA87383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892040"/>
            <a:ext cx="3401280" cy="1078560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0" name="Shape 63">
            <a:extLst xmlns:a="http://schemas.openxmlformats.org/drawingml/2006/main">
              <a:ext uri="{FF2B5EF4-FFF2-40B4-BE49-F238E27FC236}">
                <a16:creationId xmlns:a16="http://schemas.microsoft.com/office/drawing/2014/main" id="{DCA3D573-B262-4CBA-B790-04D8AD33C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507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1" name="Text 64">
            <a:extLst xmlns:a="http://schemas.openxmlformats.org/drawingml/2006/main">
              <a:ext uri="{FF2B5EF4-FFF2-40B4-BE49-F238E27FC236}">
                <a16:creationId xmlns:a16="http://schemas.microsoft.com/office/drawing/2014/main" id="{E8D7796C-0699-491E-866C-91BAB220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5083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2" name="Text 65">
            <a:extLst xmlns:a="http://schemas.openxmlformats.org/drawingml/2006/main">
              <a:ext uri="{FF2B5EF4-FFF2-40B4-BE49-F238E27FC236}">
                <a16:creationId xmlns:a16="http://schemas.microsoft.com/office/drawing/2014/main" id="{C99FE44A-86D7-477F-B6A9-4AC7222A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505656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继续参与重组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3" name="Text 66">
            <a:extLst xmlns:a="http://schemas.openxmlformats.org/drawingml/2006/main">
              <a:ext uri="{FF2B5EF4-FFF2-40B4-BE49-F238E27FC236}">
                <a16:creationId xmlns:a16="http://schemas.microsoft.com/office/drawing/2014/main" id="{CA182514-AA4F-46B8-B017-71C41781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532120"/>
            <a:ext cx="29440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镜像可作为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0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与存储池成员继续分析。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4" name="Text 67">
            <a:extLst xmlns:a="http://schemas.openxmlformats.org/drawingml/2006/main">
              <a:ext uri="{FF2B5EF4-FFF2-40B4-BE49-F238E27FC236}">
                <a16:creationId xmlns:a16="http://schemas.microsoft.com/office/drawing/2014/main" id="{E0C5C846-C867-42D4-94F8-B794801F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83705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75" name="Shape 0">
            <a:extLst xmlns:a="http://schemas.openxmlformats.org/drawingml/2006/main">
              <a:ext uri="{FF2B5EF4-FFF2-40B4-BE49-F238E27FC236}">
                <a16:creationId xmlns:a16="http://schemas.microsoft.com/office/drawing/2014/main" id="{2D45CDE8-8A87-4B2E-BE52-8A3A6E05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6" name="Shape 1">
            <a:extLst xmlns:a="http://schemas.openxmlformats.org/drawingml/2006/main">
              <a:ext uri="{FF2B5EF4-FFF2-40B4-BE49-F238E27FC236}">
                <a16:creationId xmlns:a16="http://schemas.microsoft.com/office/drawing/2014/main" id="{57F4938B-3BF8-4E4B-90F2-8982077A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7" name="Shape 2">
            <a:extLst xmlns:a="http://schemas.openxmlformats.org/drawingml/2006/main">
              <a:ext uri="{FF2B5EF4-FFF2-40B4-BE49-F238E27FC236}">
                <a16:creationId xmlns:a16="http://schemas.microsoft.com/office/drawing/2014/main" id="{0C920A93-72D2-4AF7-8BDA-2700FA4C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8" name="Text 3">
            <a:extLst xmlns:a="http://schemas.openxmlformats.org/drawingml/2006/main">
              <a:ext uri="{FF2B5EF4-FFF2-40B4-BE49-F238E27FC236}">
                <a16:creationId xmlns:a16="http://schemas.microsoft.com/office/drawing/2014/main" id="{EF061F34-E2BE-4BAC-B91A-548CDEA8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VMware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虚拟化恢复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9" name="Text 4">
            <a:extLst xmlns:a="http://schemas.openxmlformats.org/drawingml/2006/main">
              <a:ext uri="{FF2B5EF4-FFF2-40B4-BE49-F238E27FC236}">
                <a16:creationId xmlns:a16="http://schemas.microsoft.com/office/drawing/2014/main" id="{B6E6671C-1D7F-4BA5-B677-63E69E4A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0" name="Shape 5">
            <a:extLst xmlns:a="http://schemas.openxmlformats.org/drawingml/2006/main">
              <a:ext uri="{FF2B5EF4-FFF2-40B4-BE49-F238E27FC236}">
                <a16:creationId xmlns:a16="http://schemas.microsoft.com/office/drawing/2014/main" id="{63614D4D-0A40-486D-942C-BA17D9F6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1" name="Shape 6">
            <a:extLst xmlns:a="http://schemas.openxmlformats.org/drawingml/2006/main">
              <a:ext uri="{FF2B5EF4-FFF2-40B4-BE49-F238E27FC236}">
                <a16:creationId xmlns:a16="http://schemas.microsoft.com/office/drawing/2014/main" id="{5CD58B3A-B0E5-4562-BE58-3404683E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2" name="Text 7">
            <a:extLst xmlns:a="http://schemas.openxmlformats.org/drawingml/2006/main">
              <a:ext uri="{FF2B5EF4-FFF2-40B4-BE49-F238E27FC236}">
                <a16:creationId xmlns:a16="http://schemas.microsoft.com/office/drawing/2014/main" id="{6F16A237-6842-4EC1-966C-31D21145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3" name="Shape 8">
            <a:extLst xmlns:a="http://schemas.openxmlformats.org/drawingml/2006/main">
              <a:ext uri="{FF2B5EF4-FFF2-40B4-BE49-F238E27FC236}">
                <a16:creationId xmlns:a16="http://schemas.microsoft.com/office/drawing/2014/main" id="{9F7B3E0C-4F57-4A4D-BCCD-7DE88DD9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4" name="Text 9">
            <a:extLst xmlns:a="http://schemas.openxmlformats.org/drawingml/2006/main">
              <a:ext uri="{FF2B5EF4-FFF2-40B4-BE49-F238E27FC236}">
                <a16:creationId xmlns:a16="http://schemas.microsoft.com/office/drawing/2014/main" id="{8BC9B257-C5B4-4F14-99F8-F5530A33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5" name="Text 10">
            <a:extLst xmlns:a="http://schemas.openxmlformats.org/drawingml/2006/main">
              <a:ext uri="{FF2B5EF4-FFF2-40B4-BE49-F238E27FC236}">
                <a16:creationId xmlns:a16="http://schemas.microsoft.com/office/drawing/2014/main" id="{9007047B-AC78-42E9-B681-43F0DF79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VMware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快照链按时间点装配恢复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6" name="Text 11">
            <a:extLst xmlns:a="http://schemas.openxmlformats.org/drawingml/2006/main">
              <a:ext uri="{FF2B5EF4-FFF2-40B4-BE49-F238E27FC236}">
                <a16:creationId xmlns:a16="http://schemas.microsoft.com/office/drawing/2014/main" id="{4C6A7484-FD48-49CF-B841-7430C3E3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无需原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VMware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环境，无需合并生成完整大文件，选定历史状态后直接进入分区与文件系统恢复。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7" name="Shape 12">
            <a:extLst xmlns:a="http://schemas.openxmlformats.org/drawingml/2006/main">
              <a:ext uri="{FF2B5EF4-FFF2-40B4-BE49-F238E27FC236}">
                <a16:creationId xmlns:a16="http://schemas.microsoft.com/office/drawing/2014/main" id="{27BB9270-5861-472E-A87C-245BA62B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2066040" cy="10969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8" name="Text 13">
            <a:extLst xmlns:a="http://schemas.openxmlformats.org/drawingml/2006/main">
              <a:ext uri="{FF2B5EF4-FFF2-40B4-BE49-F238E27FC236}">
                <a16:creationId xmlns:a16="http://schemas.microsoft.com/office/drawing/2014/main" id="{4F4F0725-259B-41A1-B7BB-797CC79A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86552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基础盘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9" name="Text 14">
            <a:extLst xmlns:a="http://schemas.openxmlformats.org/drawingml/2006/main">
              <a:ext uri="{FF2B5EF4-FFF2-40B4-BE49-F238E27FC236}">
                <a16:creationId xmlns:a16="http://schemas.microsoft.com/office/drawing/2014/main" id="{FBD09137-C7A0-4982-AFAB-0A0EC5B0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0280"/>
            <a:ext cx="188316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base.vmdk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0" name="Shape 15">
            <a:extLst xmlns:a="http://schemas.openxmlformats.org/drawingml/2006/main">
              <a:ext uri="{FF2B5EF4-FFF2-40B4-BE49-F238E27FC236}">
                <a16:creationId xmlns:a16="http://schemas.microsoft.com/office/drawing/2014/main" id="{CDBDB17B-D478-4DD7-8E86-83A6479A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176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1" name="Shape 16">
            <a:extLst xmlns:a="http://schemas.openxmlformats.org/drawingml/2006/main">
              <a:ext uri="{FF2B5EF4-FFF2-40B4-BE49-F238E27FC236}">
                <a16:creationId xmlns:a16="http://schemas.microsoft.com/office/drawing/2014/main" id="{87CEB473-B76C-4C19-B890-527A7E56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1719000"/>
            <a:ext cx="2066040" cy="10969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2" name="Text 17">
            <a:extLst xmlns:a="http://schemas.openxmlformats.org/drawingml/2006/main">
              <a:ext uri="{FF2B5EF4-FFF2-40B4-BE49-F238E27FC236}">
                <a16:creationId xmlns:a16="http://schemas.microsoft.com/office/drawing/2014/main" id="{0B3CFB6E-5615-4EBD-952C-73D1D87A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186552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增量快照</a:t>
            </a: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3" name="Text 18">
            <a:extLst xmlns:a="http://schemas.openxmlformats.org/drawingml/2006/main">
              <a:ext uri="{FF2B5EF4-FFF2-40B4-BE49-F238E27FC236}">
                <a16:creationId xmlns:a16="http://schemas.microsoft.com/office/drawing/2014/main" id="{52A03C4C-6098-4C04-A3F3-193DEAE9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2240280"/>
            <a:ext cx="188316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-000001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4" name="Shape 19">
            <a:extLst xmlns:a="http://schemas.openxmlformats.org/drawingml/2006/main">
              <a:ext uri="{FF2B5EF4-FFF2-40B4-BE49-F238E27FC236}">
                <a16:creationId xmlns:a16="http://schemas.microsoft.com/office/drawing/2014/main" id="{BA7CE91E-D62A-4229-BE1E-849160AB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2176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5" name="Shape 20">
            <a:extLst xmlns:a="http://schemas.openxmlformats.org/drawingml/2006/main">
              <a:ext uri="{FF2B5EF4-FFF2-40B4-BE49-F238E27FC236}">
                <a16:creationId xmlns:a16="http://schemas.microsoft.com/office/drawing/2014/main" id="{2FE655D9-E849-46BF-816D-6CE29274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1719000"/>
            <a:ext cx="2066040" cy="10969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6" name="Text 21">
            <a:extLst xmlns:a="http://schemas.openxmlformats.org/drawingml/2006/main">
              <a:ext uri="{FF2B5EF4-FFF2-40B4-BE49-F238E27FC236}">
                <a16:creationId xmlns:a16="http://schemas.microsoft.com/office/drawing/2014/main" id="{867009DE-9E75-4D86-9A82-07D84E32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86552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增量快照</a:t>
            </a: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7" name="Text 22">
            <a:extLst xmlns:a="http://schemas.openxmlformats.org/drawingml/2006/main">
              <a:ext uri="{FF2B5EF4-FFF2-40B4-BE49-F238E27FC236}">
                <a16:creationId xmlns:a16="http://schemas.microsoft.com/office/drawing/2014/main" id="{C09B6A73-DD4E-4893-84C0-BE87AA7D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2240280"/>
            <a:ext cx="188316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-000002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8" name="Shape 23">
            <a:extLst xmlns:a="http://schemas.openxmlformats.org/drawingml/2006/main">
              <a:ext uri="{FF2B5EF4-FFF2-40B4-BE49-F238E27FC236}">
                <a16:creationId xmlns:a16="http://schemas.microsoft.com/office/drawing/2014/main" id="{52B89B66-CD1A-4C09-8B08-E621EC91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2176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9" name="Shape 24">
            <a:extLst xmlns:a="http://schemas.openxmlformats.org/drawingml/2006/main">
              <a:ext uri="{FF2B5EF4-FFF2-40B4-BE49-F238E27FC236}">
                <a16:creationId xmlns:a16="http://schemas.microsoft.com/office/drawing/2014/main" id="{6A46A36D-FBAB-46A0-9695-B6521B44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1719000"/>
            <a:ext cx="2066040" cy="10969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0" name="Text 25">
            <a:extLst xmlns:a="http://schemas.openxmlformats.org/drawingml/2006/main">
              <a:ext uri="{FF2B5EF4-FFF2-40B4-BE49-F238E27FC236}">
                <a16:creationId xmlns:a16="http://schemas.microsoft.com/office/drawing/2014/main" id="{EC7B5AF8-A5A5-4EAC-A244-6E61CEFE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186552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选择时间点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1" name="Text 26">
            <a:extLst xmlns:a="http://schemas.openxmlformats.org/drawingml/2006/main">
              <a:ext uri="{FF2B5EF4-FFF2-40B4-BE49-F238E27FC236}">
                <a16:creationId xmlns:a16="http://schemas.microsoft.com/office/drawing/2014/main" id="{82896E9A-2DF0-4EA4-AD24-9451C12E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2240280"/>
            <a:ext cx="188316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崩溃前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误删前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2" name="Shape 27">
            <a:extLst xmlns:a="http://schemas.openxmlformats.org/drawingml/2006/main">
              <a:ext uri="{FF2B5EF4-FFF2-40B4-BE49-F238E27FC236}">
                <a16:creationId xmlns:a16="http://schemas.microsoft.com/office/drawing/2014/main" id="{D199F5AA-DBC8-49F8-9145-A0D0FB14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2176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3" name="Shape 28">
            <a:extLst xmlns:a="http://schemas.openxmlformats.org/drawingml/2006/main">
              <a:ext uri="{FF2B5EF4-FFF2-40B4-BE49-F238E27FC236}">
                <a16:creationId xmlns:a16="http://schemas.microsoft.com/office/drawing/2014/main" id="{3F8FED4A-E1B0-40B5-A01C-B8BE18A8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1719000"/>
            <a:ext cx="2066040" cy="10969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4" name="Text 29">
            <a:extLst xmlns:a="http://schemas.openxmlformats.org/drawingml/2006/main">
              <a:ext uri="{FF2B5EF4-FFF2-40B4-BE49-F238E27FC236}">
                <a16:creationId xmlns:a16="http://schemas.microsoft.com/office/drawing/2014/main" id="{CE470E0A-4512-4D0E-BAD3-E187063E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186552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只读虚拟盘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5" name="Text 30">
            <a:extLst xmlns:a="http://schemas.openxmlformats.org/drawingml/2006/main">
              <a:ext uri="{FF2B5EF4-FFF2-40B4-BE49-F238E27FC236}">
                <a16:creationId xmlns:a16="http://schemas.microsoft.com/office/drawing/2014/main" id="{E2CEB201-8A39-4468-8582-AE186C98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2240280"/>
            <a:ext cx="188316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直接扫描恢复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6" name="Shape 31">
            <a:extLst xmlns:a="http://schemas.openxmlformats.org/drawingml/2006/main">
              <a:ext uri="{FF2B5EF4-FFF2-40B4-BE49-F238E27FC236}">
                <a16:creationId xmlns:a16="http://schemas.microsoft.com/office/drawing/2014/main" id="{ED84B4D9-0F68-4EB0-A26D-7C6D1037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82040"/>
            <a:ext cx="25599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7" name="Shape 32">
            <a:extLst xmlns:a="http://schemas.openxmlformats.org/drawingml/2006/main">
              <a:ext uri="{FF2B5EF4-FFF2-40B4-BE49-F238E27FC236}">
                <a16:creationId xmlns:a16="http://schemas.microsoft.com/office/drawing/2014/main" id="{2A9C0D2A-2EC3-4C77-8182-EC829E11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6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8" name="Text 33">
            <a:extLst xmlns:a="http://schemas.openxmlformats.org/drawingml/2006/main">
              <a:ext uri="{FF2B5EF4-FFF2-40B4-BE49-F238E27FC236}">
                <a16:creationId xmlns:a16="http://schemas.microsoft.com/office/drawing/2014/main" id="{E12EBEE3-DCC8-456E-86D1-2E22B1B5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74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ID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9" name="Text 34">
            <a:extLst xmlns:a="http://schemas.openxmlformats.org/drawingml/2006/main">
              <a:ext uri="{FF2B5EF4-FFF2-40B4-BE49-F238E27FC236}">
                <a16:creationId xmlns:a16="http://schemas.microsoft.com/office/drawing/2014/main" id="{7566F2A7-20A9-4CC3-B0F7-5F8904B4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346560"/>
            <a:ext cx="1627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自动识别快照链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0" name="Text 35">
            <a:extLst xmlns:a="http://schemas.openxmlformats.org/drawingml/2006/main">
              <a:ext uri="{FF2B5EF4-FFF2-40B4-BE49-F238E27FC236}">
                <a16:creationId xmlns:a16="http://schemas.microsoft.com/office/drawing/2014/main" id="{D4B7E21C-F3E1-471D-94CF-1BFF3420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822120"/>
            <a:ext cx="2102760" cy="1343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打开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.vmsd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、任意增量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VMDK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或基础盘，自动发现同目录完整快照关系。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1" name="Shape 36">
            <a:extLst xmlns:a="http://schemas.openxmlformats.org/drawingml/2006/main">
              <a:ext uri="{FF2B5EF4-FFF2-40B4-BE49-F238E27FC236}">
                <a16:creationId xmlns:a16="http://schemas.microsoft.com/office/drawing/2014/main" id="{CF6D927E-42CB-49FB-9D3C-8C3E85B5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1640" y="3182040"/>
            <a:ext cx="25599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2" name="Shape 37">
            <a:extLst xmlns:a="http://schemas.openxmlformats.org/drawingml/2006/main">
              <a:ext uri="{FF2B5EF4-FFF2-40B4-BE49-F238E27FC236}">
                <a16:creationId xmlns:a16="http://schemas.microsoft.com/office/drawing/2014/main" id="{22DA2926-2685-4050-9E7B-732401FA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880" y="336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3" name="Text 38">
            <a:extLst xmlns:a="http://schemas.openxmlformats.org/drawingml/2006/main">
              <a:ext uri="{FF2B5EF4-FFF2-40B4-BE49-F238E27FC236}">
                <a16:creationId xmlns:a16="http://schemas.microsoft.com/office/drawing/2014/main" id="{B2038FC8-B17C-4138-B533-71608E65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880" y="3374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TIME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4" name="Text 39">
            <a:extLst xmlns:a="http://schemas.openxmlformats.org/drawingml/2006/main">
              <a:ext uri="{FF2B5EF4-FFF2-40B4-BE49-F238E27FC236}">
                <a16:creationId xmlns:a16="http://schemas.microsoft.com/office/drawing/2014/main" id="{3BEA0171-87B6-4E9D-9AAB-72E6D81C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1520" y="3346560"/>
            <a:ext cx="1627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按时间点选择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5" name="Text 40">
            <a:extLst xmlns:a="http://schemas.openxmlformats.org/drawingml/2006/main">
              <a:ext uri="{FF2B5EF4-FFF2-40B4-BE49-F238E27FC236}">
                <a16:creationId xmlns:a16="http://schemas.microsoft.com/office/drawing/2014/main" id="{2B830674-7E11-43E9-84F3-3583C160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240" y="3822120"/>
            <a:ext cx="2102760" cy="1343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展示快照节点、标签和容量，选择需要恢复的历史状态。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6" name="Shape 41">
            <a:extLst xmlns:a="http://schemas.openxmlformats.org/drawingml/2006/main">
              <a:ext uri="{FF2B5EF4-FFF2-40B4-BE49-F238E27FC236}">
                <a16:creationId xmlns:a16="http://schemas.microsoft.com/office/drawing/2014/main" id="{ADDA6EA3-2A06-4C02-97D5-BF7206AE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8920" y="3182040"/>
            <a:ext cx="25599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7" name="Shape 42">
            <a:extLst xmlns:a="http://schemas.openxmlformats.org/drawingml/2006/main">
              <a:ext uri="{FF2B5EF4-FFF2-40B4-BE49-F238E27FC236}">
                <a16:creationId xmlns:a16="http://schemas.microsoft.com/office/drawing/2014/main" id="{B0EC2590-5412-4E06-B174-4C9A17C7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800" y="336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8" name="Text 43">
            <a:extLst xmlns:a="http://schemas.openxmlformats.org/drawingml/2006/main">
              <a:ext uri="{FF2B5EF4-FFF2-40B4-BE49-F238E27FC236}">
                <a16:creationId xmlns:a16="http://schemas.microsoft.com/office/drawing/2014/main" id="{C8EBB926-FE00-4150-86D1-19523767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800" y="3374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COW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9" name="Text 44">
            <a:extLst xmlns:a="http://schemas.openxmlformats.org/drawingml/2006/main">
              <a:ext uri="{FF2B5EF4-FFF2-40B4-BE49-F238E27FC236}">
                <a16:creationId xmlns:a16="http://schemas.microsoft.com/office/drawing/2014/main" id="{063B3CDA-B149-476C-9BD3-C2369549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8440" y="3346560"/>
            <a:ext cx="1627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COW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叠加装配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0" name="Text 45">
            <a:extLst xmlns:a="http://schemas.openxmlformats.org/drawingml/2006/main">
              <a:ext uri="{FF2B5EF4-FFF2-40B4-BE49-F238E27FC236}">
                <a16:creationId xmlns:a16="http://schemas.microsoft.com/office/drawing/2014/main" id="{1019FE6B-BEA3-4D75-9B77-37963F38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520" y="3822120"/>
            <a:ext cx="2102760" cy="1343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按照最新增量优先原则在内存中逐层回溯，不产生新的完整镜像。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1" name="Shape 46">
            <a:extLst xmlns:a="http://schemas.openxmlformats.org/drawingml/2006/main">
              <a:ext uri="{FF2B5EF4-FFF2-40B4-BE49-F238E27FC236}">
                <a16:creationId xmlns:a16="http://schemas.microsoft.com/office/drawing/2014/main" id="{D71D4937-50A1-4AAE-80FF-C64757AC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840" y="3182040"/>
            <a:ext cx="2559960" cy="214848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2" name="Shape 47">
            <a:extLst xmlns:a="http://schemas.openxmlformats.org/drawingml/2006/main">
              <a:ext uri="{FF2B5EF4-FFF2-40B4-BE49-F238E27FC236}">
                <a16:creationId xmlns:a16="http://schemas.microsoft.com/office/drawing/2014/main" id="{9E2F9A1A-D0C1-459C-B095-D088E619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080" y="3364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3" name="Text 48">
            <a:extLst xmlns:a="http://schemas.openxmlformats.org/drawingml/2006/main">
              <a:ext uri="{FF2B5EF4-FFF2-40B4-BE49-F238E27FC236}">
                <a16:creationId xmlns:a16="http://schemas.microsoft.com/office/drawing/2014/main" id="{8F95D71B-E7A0-4BEB-805F-99FF4231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080" y="3374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4" name="Text 49">
            <a:extLst xmlns:a="http://schemas.openxmlformats.org/drawingml/2006/main">
              <a:ext uri="{FF2B5EF4-FFF2-40B4-BE49-F238E27FC236}">
                <a16:creationId xmlns:a16="http://schemas.microsoft.com/office/drawing/2014/main" id="{5129996F-B4D3-4D96-B4F6-75DE05DB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5720" y="3346560"/>
            <a:ext cx="1627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装配即挂载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5" name="Text 50">
            <a:extLst xmlns:a="http://schemas.openxmlformats.org/drawingml/2006/main">
              <a:ext uri="{FF2B5EF4-FFF2-40B4-BE49-F238E27FC236}">
                <a16:creationId xmlns:a16="http://schemas.microsoft.com/office/drawing/2014/main" id="{E6FFA74B-D649-45A5-987B-743CBBAC4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4440" y="3822120"/>
            <a:ext cx="2102760" cy="1343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将选定状态注册为只读虚拟磁盘，直接扫描、浏览和提取。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6" name="Text 51">
            <a:extLst xmlns:a="http://schemas.openxmlformats.org/drawingml/2006/main">
              <a:ext uri="{FF2B5EF4-FFF2-40B4-BE49-F238E27FC236}">
                <a16:creationId xmlns:a16="http://schemas.microsoft.com/office/drawing/2014/main" id="{E95FD419-B851-4233-A08C-EBC4DDB1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2360"/>
            <a:ext cx="1078956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APFS</a:t>
            </a: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卷同样支持按快照</a:t>
            </a: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XID</a:t>
            </a: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枚举和挂载历史快照，找回指定时间点的文件版本。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7" name="Text 52">
            <a:extLst xmlns:a="http://schemas.openxmlformats.org/drawingml/2006/main">
              <a:ext uri="{FF2B5EF4-FFF2-40B4-BE49-F238E27FC236}">
                <a16:creationId xmlns:a16="http://schemas.microsoft.com/office/drawing/2014/main" id="{16E1131B-2FED-4668-9824-2F4C780A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307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8" name="Shape 0">
            <a:extLst xmlns:a="http://schemas.openxmlformats.org/drawingml/2006/main">
              <a:ext uri="{FF2B5EF4-FFF2-40B4-BE49-F238E27FC236}">
                <a16:creationId xmlns:a16="http://schemas.microsoft.com/office/drawing/2014/main" id="{C4137C37-03D0-4B7E-BC5E-759F2472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9" name="Shape 1">
            <a:extLst xmlns:a="http://schemas.openxmlformats.org/drawingml/2006/main">
              <a:ext uri="{FF2B5EF4-FFF2-40B4-BE49-F238E27FC236}">
                <a16:creationId xmlns:a16="http://schemas.microsoft.com/office/drawing/2014/main" id="{4FC57DAE-607B-4E83-8599-F7D44EC2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0" name="Shape 2">
            <a:extLst xmlns:a="http://schemas.openxmlformats.org/drawingml/2006/main">
              <a:ext uri="{FF2B5EF4-FFF2-40B4-BE49-F238E27FC236}">
                <a16:creationId xmlns:a16="http://schemas.microsoft.com/office/drawing/2014/main" id="{E0DAAC5C-9A9D-4030-AA7D-31FDFD12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1" name="Text 3">
            <a:extLst xmlns:a="http://schemas.openxmlformats.org/drawingml/2006/main">
              <a:ext uri="{FF2B5EF4-FFF2-40B4-BE49-F238E27FC236}">
                <a16:creationId xmlns:a16="http://schemas.microsoft.com/office/drawing/2014/main" id="{224DB4F9-6F19-402A-95A1-926915DEE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结果管理与交付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2" name="Text 4">
            <a:extLst xmlns:a="http://schemas.openxmlformats.org/drawingml/2006/main">
              <a:ext uri="{FF2B5EF4-FFF2-40B4-BE49-F238E27FC236}">
                <a16:creationId xmlns:a16="http://schemas.microsoft.com/office/drawing/2014/main" id="{649B5BC3-F789-4D82-9D23-55AB39AA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3" name="Shape 5">
            <a:extLst xmlns:a="http://schemas.openxmlformats.org/drawingml/2006/main">
              <a:ext uri="{FF2B5EF4-FFF2-40B4-BE49-F238E27FC236}">
                <a16:creationId xmlns:a16="http://schemas.microsoft.com/office/drawing/2014/main" id="{1F72DBA3-7C25-4CEB-A0A5-A0C374E3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4" name="Shape 6">
            <a:extLst xmlns:a="http://schemas.openxmlformats.org/drawingml/2006/main">
              <a:ext uri="{FF2B5EF4-FFF2-40B4-BE49-F238E27FC236}">
                <a16:creationId xmlns:a16="http://schemas.microsoft.com/office/drawing/2014/main" id="{2E7A52BD-1C24-445D-8C55-DECD052F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5" name="Text 7">
            <a:extLst xmlns:a="http://schemas.openxmlformats.org/drawingml/2006/main">
              <a:ext uri="{FF2B5EF4-FFF2-40B4-BE49-F238E27FC236}">
                <a16:creationId xmlns:a16="http://schemas.microsoft.com/office/drawing/2014/main" id="{DB94C1FF-FC07-4BB6-BF19-279C8489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6" name="Shape 8">
            <a:extLst xmlns:a="http://schemas.openxmlformats.org/drawingml/2006/main">
              <a:ext uri="{FF2B5EF4-FFF2-40B4-BE49-F238E27FC236}">
                <a16:creationId xmlns:a16="http://schemas.microsoft.com/office/drawing/2014/main" id="{B6C9B189-F58F-437B-9254-42B29EBC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7" name="Text 9">
            <a:extLst xmlns:a="http://schemas.openxmlformats.org/drawingml/2006/main">
              <a:ext uri="{FF2B5EF4-FFF2-40B4-BE49-F238E27FC236}">
                <a16:creationId xmlns:a16="http://schemas.microsoft.com/office/drawing/2014/main" id="{C630BE32-96C7-4D14-97C2-D82E6B26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8" name="Text 10">
            <a:extLst xmlns:a="http://schemas.openxmlformats.org/drawingml/2006/main">
              <a:ext uri="{FF2B5EF4-FFF2-40B4-BE49-F238E27FC236}">
                <a16:creationId xmlns:a16="http://schemas.microsoft.com/office/drawing/2014/main" id="{0DAF9DC6-4FD6-4859-8147-9ADD2F9F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从千万级文件浏览，到校验清单和交互式报告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9" name="Text 11">
            <a:extLst xmlns:a="http://schemas.openxmlformats.org/drawingml/2006/main">
              <a:ext uri="{FF2B5EF4-FFF2-40B4-BE49-F238E27FC236}">
                <a16:creationId xmlns:a16="http://schemas.microsoft.com/office/drawing/2014/main" id="{FD79C4C8-DB9F-4765-BC48-D4207A51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恢复成功只是第一步，平台还提供筛选、预览、校验、统计与客户远程确认。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0" name="Shape 12">
            <a:extLst xmlns:a="http://schemas.openxmlformats.org/drawingml/2006/main">
              <a:ext uri="{FF2B5EF4-FFF2-40B4-BE49-F238E27FC236}">
                <a16:creationId xmlns:a16="http://schemas.microsoft.com/office/drawing/2014/main" id="{871C161C-8B9A-4FBA-8226-1F35E1CB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6491880" cy="2697120"/>
          </a:xfrm>
          <a:prstGeom xmlns:a="http://schemas.openxmlformats.org/drawingml/2006/main" prst="roundRect">
            <a:avLst>
              <a:gd name="adj" fmla="val 61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8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3aeb5490c435e"/>
          <a:srcRect xmlns:a="http://schemas.openxmlformats.org/drawingml/2006/main" l="0" t="5291" r="0" b="5291"/>
          <a:stretch xmlns:a="http://schemas.openxmlformats.org/drawingml/2006/main"/>
        </p:blipFill>
        <p:spPr>
          <a:xfrm xmlns:a="http://schemas.openxmlformats.org/drawingml/2006/main">
            <a:off x="704160" y="1755720"/>
            <a:ext cx="6272280" cy="247752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942" name="Shape 13">
            <a:extLst xmlns:a="http://schemas.openxmlformats.org/drawingml/2006/main">
              <a:ext uri="{FF2B5EF4-FFF2-40B4-BE49-F238E27FC236}">
                <a16:creationId xmlns:a16="http://schemas.microsoft.com/office/drawing/2014/main" id="{D95938BC-B8EB-49C8-A8D0-E8FDCB76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645920"/>
            <a:ext cx="1919880" cy="118836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3" name="Shape 14">
            <a:extLst xmlns:a="http://schemas.openxmlformats.org/drawingml/2006/main">
              <a:ext uri="{FF2B5EF4-FFF2-40B4-BE49-F238E27FC236}">
                <a16:creationId xmlns:a16="http://schemas.microsoft.com/office/drawing/2014/main" id="{227C0525-5454-4A58-B139-176CCC46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16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4" name="Text 15">
            <a:extLst xmlns:a="http://schemas.openxmlformats.org/drawingml/2006/main">
              <a:ext uri="{FF2B5EF4-FFF2-40B4-BE49-F238E27FC236}">
                <a16:creationId xmlns:a16="http://schemas.microsoft.com/office/drawing/2014/main" id="{F134BBA2-D870-44C0-BE28-F5986040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16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5" name="Text 16">
            <a:extLst xmlns:a="http://schemas.openxmlformats.org/drawingml/2006/main">
              <a:ext uri="{FF2B5EF4-FFF2-40B4-BE49-F238E27FC236}">
                <a16:creationId xmlns:a16="http://schemas.microsoft.com/office/drawing/2014/main" id="{A5219768-2FB8-42F0-B787-DFE45CDE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0800" y="18104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文件树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6" name="Text 17">
            <a:extLst xmlns:a="http://schemas.openxmlformats.org/drawingml/2006/main">
              <a:ext uri="{FF2B5EF4-FFF2-40B4-BE49-F238E27FC236}">
                <a16:creationId xmlns:a16="http://schemas.microsoft.com/office/drawing/2014/main" id="{EA0682D8-1F26-441D-854C-DD4A9ACC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286000"/>
            <a:ext cx="1462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流式索引与虚拟化渲染，支持千万级文件浏览。</a:t>
            </a:r>
            <a:endParaRPr sz="9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7" name="Shape 18">
            <a:extLst xmlns:a="http://schemas.openxmlformats.org/drawingml/2006/main">
              <a:ext uri="{FF2B5EF4-FFF2-40B4-BE49-F238E27FC236}">
                <a16:creationId xmlns:a16="http://schemas.microsoft.com/office/drawing/2014/main" id="{320C5F73-74CB-4C21-8EFE-9692033A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2400" y="1645920"/>
            <a:ext cx="1919880" cy="118836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8" name="Shape 19">
            <a:extLst xmlns:a="http://schemas.openxmlformats.org/drawingml/2006/main">
              <a:ext uri="{FF2B5EF4-FFF2-40B4-BE49-F238E27FC236}">
                <a16:creationId xmlns:a16="http://schemas.microsoft.com/office/drawing/2014/main" id="{198731BD-C041-4B4B-9A0B-D438B4D3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9" name="Text 20">
            <a:extLst xmlns:a="http://schemas.openxmlformats.org/drawingml/2006/main">
              <a:ext uri="{FF2B5EF4-FFF2-40B4-BE49-F238E27FC236}">
                <a16:creationId xmlns:a16="http://schemas.microsoft.com/office/drawing/2014/main" id="{09F7DD73-3A01-449C-AA55-D86C61C1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FX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0" name="Text 21">
            <a:extLst xmlns:a="http://schemas.openxmlformats.org/drawingml/2006/main">
              <a:ext uri="{FF2B5EF4-FFF2-40B4-BE49-F238E27FC236}">
                <a16:creationId xmlns:a16="http://schemas.microsoft.com/office/drawing/2014/main" id="{84019251-3A06-4478-BAC4-76BA690E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2280" y="18104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组合筛选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1" name="Text 22">
            <a:extLst xmlns:a="http://schemas.openxmlformats.org/drawingml/2006/main">
              <a:ext uri="{FF2B5EF4-FFF2-40B4-BE49-F238E27FC236}">
                <a16:creationId xmlns:a16="http://schemas.microsoft.com/office/drawing/2014/main" id="{22742E9E-000E-4189-8210-3E14619F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000" y="2286000"/>
            <a:ext cx="1462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按名称、扩展名、大小、时间和删除状态组合筛选。</a:t>
            </a:r>
            <a:endParaRPr sz="9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2" name="Shape 23">
            <a:extLst xmlns:a="http://schemas.openxmlformats.org/drawingml/2006/main">
              <a:ext uri="{FF2B5EF4-FFF2-40B4-BE49-F238E27FC236}">
                <a16:creationId xmlns:a16="http://schemas.microsoft.com/office/drawing/2014/main" id="{89FBA5C3-41E8-43E2-9A47-E488FF37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035880"/>
            <a:ext cx="1919880" cy="118836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3" name="Shape 24">
            <a:extLst xmlns:a="http://schemas.openxmlformats.org/drawingml/2006/main">
              <a:ext uri="{FF2B5EF4-FFF2-40B4-BE49-F238E27FC236}">
                <a16:creationId xmlns:a16="http://schemas.microsoft.com/office/drawing/2014/main" id="{58BECBB0-311E-462B-A010-41956B2F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160" y="32187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4" name="Text 25">
            <a:extLst xmlns:a="http://schemas.openxmlformats.org/drawingml/2006/main">
              <a:ext uri="{FF2B5EF4-FFF2-40B4-BE49-F238E27FC236}">
                <a16:creationId xmlns:a16="http://schemas.microsoft.com/office/drawing/2014/main" id="{0E282B03-A771-4D27-ADB5-A9A92124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160" y="32277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IMG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5" name="Text 26">
            <a:extLst xmlns:a="http://schemas.openxmlformats.org/drawingml/2006/main">
              <a:ext uri="{FF2B5EF4-FFF2-40B4-BE49-F238E27FC236}">
                <a16:creationId xmlns:a16="http://schemas.microsoft.com/office/drawing/2014/main" id="{26E160B8-4BE7-462E-A1F7-249273ED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0800" y="320040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文件预览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6" name="Text 27">
            <a:extLst xmlns:a="http://schemas.openxmlformats.org/drawingml/2006/main">
              <a:ext uri="{FF2B5EF4-FFF2-40B4-BE49-F238E27FC236}">
                <a16:creationId xmlns:a16="http://schemas.microsoft.com/office/drawing/2014/main" id="{2F11EE55-B86F-4351-9E97-F638B288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675960"/>
            <a:ext cx="1462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预览图片、文本与Hex，支持查找和标记导航。</a:t>
            </a:r>
            <a:endParaRPr sz="9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7" name="Shape 28">
            <a:extLst xmlns:a="http://schemas.openxmlformats.org/drawingml/2006/main">
              <a:ext uri="{FF2B5EF4-FFF2-40B4-BE49-F238E27FC236}">
                <a16:creationId xmlns:a16="http://schemas.microsoft.com/office/drawing/2014/main" id="{90B50291-109D-4B47-9ED6-FAC80829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2400" y="3035880"/>
            <a:ext cx="1919880" cy="118836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8" name="Shape 29">
            <a:extLst xmlns:a="http://schemas.openxmlformats.org/drawingml/2006/main">
              <a:ext uri="{FF2B5EF4-FFF2-40B4-BE49-F238E27FC236}">
                <a16:creationId xmlns:a16="http://schemas.microsoft.com/office/drawing/2014/main" id="{48358C1C-E8EA-4E0D-BCAD-3FDE1B60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32187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9" name="Text 30">
            <a:extLst xmlns:a="http://schemas.openxmlformats.org/drawingml/2006/main">
              <a:ext uri="{FF2B5EF4-FFF2-40B4-BE49-F238E27FC236}">
                <a16:creationId xmlns:a16="http://schemas.microsoft.com/office/drawing/2014/main" id="{6C06B2B2-B413-4A2F-922F-C3ADDF37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32277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WEB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0" name="Text 31">
            <a:extLst xmlns:a="http://schemas.openxmlformats.org/drawingml/2006/main">
              <a:ext uri="{FF2B5EF4-FFF2-40B4-BE49-F238E27FC236}">
                <a16:creationId xmlns:a16="http://schemas.microsoft.com/office/drawing/2014/main" id="{5D0121BB-4584-415E-B4C2-A7C0805E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2280" y="320040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 lnSpcReduction="1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交互报告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1" name="Text 32">
            <a:extLst xmlns:a="http://schemas.openxmlformats.org/drawingml/2006/main">
              <a:ext uri="{FF2B5EF4-FFF2-40B4-BE49-F238E27FC236}">
                <a16:creationId xmlns:a16="http://schemas.microsoft.com/office/drawing/2014/main" id="{C107A65E-0B54-4B3D-8DA3-B6226B39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000" y="3675960"/>
            <a:ext cx="1462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3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在浏览器中查看文件目录，进行筛选统计和勾选确认。</a:t>
            </a:r>
            <a:endParaRPr sz="9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2" name="Shape 33">
            <a:extLst xmlns:a="http://schemas.openxmlformats.org/drawingml/2006/main">
              <a:ext uri="{FF2B5EF4-FFF2-40B4-BE49-F238E27FC236}">
                <a16:creationId xmlns:a16="http://schemas.microsoft.com/office/drawing/2014/main" id="{C3E930CA-9B5B-4E36-8DA3-8869E0D6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8463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3" name="Text 34">
            <a:extLst xmlns:a="http://schemas.openxmlformats.org/drawingml/2006/main">
              <a:ext uri="{FF2B5EF4-FFF2-40B4-BE49-F238E27FC236}">
                <a16:creationId xmlns:a16="http://schemas.microsoft.com/office/drawing/2014/main" id="{1AD14B1F-54CF-44F3-A6BA-B425DDEA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49194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MD5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4" name="Text 35">
            <a:extLst xmlns:a="http://schemas.openxmlformats.org/drawingml/2006/main">
              <a:ext uri="{FF2B5EF4-FFF2-40B4-BE49-F238E27FC236}">
                <a16:creationId xmlns:a16="http://schemas.microsoft.com/office/drawing/2014/main" id="{F8F41E7E-BB8E-4E27-82C2-18BA0755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2488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逐文件校验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5" name="Shape 36">
            <a:extLst xmlns:a="http://schemas.openxmlformats.org/drawingml/2006/main">
              <a:ext uri="{FF2B5EF4-FFF2-40B4-BE49-F238E27FC236}">
                <a16:creationId xmlns:a16="http://schemas.microsoft.com/office/drawing/2014/main" id="{658011CB-0249-4FE4-A1BD-4B4D38C2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48463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6" name="Text 37">
            <a:extLst xmlns:a="http://schemas.openxmlformats.org/drawingml/2006/main">
              <a:ext uri="{FF2B5EF4-FFF2-40B4-BE49-F238E27FC236}">
                <a16:creationId xmlns:a16="http://schemas.microsoft.com/office/drawing/2014/main" id="{5B550E80-F247-47A6-8549-60B9862A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49194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SHA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7" name="Text 38">
            <a:extLst xmlns:a="http://schemas.openxmlformats.org/drawingml/2006/main">
              <a:ext uri="{FF2B5EF4-FFF2-40B4-BE49-F238E27FC236}">
                <a16:creationId xmlns:a16="http://schemas.microsoft.com/office/drawing/2014/main" id="{4983A36C-46DA-4639-ACD1-1682EC67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2488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1/256/512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8" name="Shape 39">
            <a:extLst xmlns:a="http://schemas.openxmlformats.org/drawingml/2006/main">
              <a:ext uri="{FF2B5EF4-FFF2-40B4-BE49-F238E27FC236}">
                <a16:creationId xmlns:a16="http://schemas.microsoft.com/office/drawing/2014/main" id="{9DBCC71E-0FF6-4790-BC6A-EF6B7BD0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463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9" name="Text 40">
            <a:extLst xmlns:a="http://schemas.openxmlformats.org/drawingml/2006/main">
              <a:ext uri="{FF2B5EF4-FFF2-40B4-BE49-F238E27FC236}">
                <a16:creationId xmlns:a16="http://schemas.microsoft.com/office/drawing/2014/main" id="{5CCEE7E4-B0C5-4AE7-BE93-465CFB5E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49194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CSV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0" name="Text 41">
            <a:extLst xmlns:a="http://schemas.openxmlformats.org/drawingml/2006/main">
              <a:ext uri="{FF2B5EF4-FFF2-40B4-BE49-F238E27FC236}">
                <a16:creationId xmlns:a16="http://schemas.microsoft.com/office/drawing/2014/main" id="{69BCE59B-A7F5-4111-A039-B944D26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2488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恢复清单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1" name="Shape 42">
            <a:extLst xmlns:a="http://schemas.openxmlformats.org/drawingml/2006/main">
              <a:ext uri="{FF2B5EF4-FFF2-40B4-BE49-F238E27FC236}">
                <a16:creationId xmlns:a16="http://schemas.microsoft.com/office/drawing/2014/main" id="{FA5DE1AD-C65D-4C6F-9A2C-661ADFB8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48463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2" name="Text 43">
            <a:extLst xmlns:a="http://schemas.openxmlformats.org/drawingml/2006/main">
              <a:ext uri="{FF2B5EF4-FFF2-40B4-BE49-F238E27FC236}">
                <a16:creationId xmlns:a16="http://schemas.microsoft.com/office/drawing/2014/main" id="{B23D7397-B88E-4489-B88F-BACC701A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49194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HTML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3" name="Text 44">
            <a:extLst xmlns:a="http://schemas.openxmlformats.org/drawingml/2006/main">
              <a:ext uri="{FF2B5EF4-FFF2-40B4-BE49-F238E27FC236}">
                <a16:creationId xmlns:a16="http://schemas.microsoft.com/office/drawing/2014/main" id="{981E8434-0F8D-441D-BC52-ADF87BB5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2488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交互报告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4" name="Text 45">
            <a:extLst xmlns:a="http://schemas.openxmlformats.org/drawingml/2006/main">
              <a:ext uri="{FF2B5EF4-FFF2-40B4-BE49-F238E27FC236}">
                <a16:creationId xmlns:a16="http://schemas.microsoft.com/office/drawing/2014/main" id="{4222D2C5-FE29-4496-9591-45392CCB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213406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75" name="Shape 0">
            <a:extLst xmlns:a="http://schemas.openxmlformats.org/drawingml/2006/main">
              <a:ext uri="{FF2B5EF4-FFF2-40B4-BE49-F238E27FC236}">
                <a16:creationId xmlns:a16="http://schemas.microsoft.com/office/drawing/2014/main" id="{06D0AF4B-F80A-4A3D-9872-B199B529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6" name="Shape 1">
            <a:extLst xmlns:a="http://schemas.openxmlformats.org/drawingml/2006/main">
              <a:ext uri="{FF2B5EF4-FFF2-40B4-BE49-F238E27FC236}">
                <a16:creationId xmlns:a16="http://schemas.microsoft.com/office/drawing/2014/main" id="{9D34E534-B1FE-4149-8F63-17590F7EA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7" name="Shape 2">
            <a:extLst xmlns:a="http://schemas.openxmlformats.org/drawingml/2006/main">
              <a:ext uri="{FF2B5EF4-FFF2-40B4-BE49-F238E27FC236}">
                <a16:creationId xmlns:a16="http://schemas.microsoft.com/office/drawing/2014/main" id="{D3597FF2-E575-4BDE-9894-81EC1F5D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8" name="Text 3">
            <a:extLst xmlns:a="http://schemas.openxmlformats.org/drawingml/2006/main">
              <a:ext uri="{FF2B5EF4-FFF2-40B4-BE49-F238E27FC236}">
                <a16:creationId xmlns:a16="http://schemas.microsoft.com/office/drawing/2014/main" id="{4932F0A6-9303-4D3F-B052-C54172B8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专业级</a:t>
            </a: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恢复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9" name="Text 4">
            <a:extLst xmlns:a="http://schemas.openxmlformats.org/drawingml/2006/main">
              <a:ext uri="{FF2B5EF4-FFF2-40B4-BE49-F238E27FC236}">
                <a16:creationId xmlns:a16="http://schemas.microsoft.com/office/drawing/2014/main" id="{65AA59D4-B969-4FC6-9AE3-967EC90E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0" name="Shape 5">
            <a:extLst xmlns:a="http://schemas.openxmlformats.org/drawingml/2006/main">
              <a:ext uri="{FF2B5EF4-FFF2-40B4-BE49-F238E27FC236}">
                <a16:creationId xmlns:a16="http://schemas.microsoft.com/office/drawing/2014/main" id="{2E8F3A69-3298-4BB2-85AB-D99A5DD4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1" name="Shape 6">
            <a:extLst xmlns:a="http://schemas.openxmlformats.org/drawingml/2006/main">
              <a:ext uri="{FF2B5EF4-FFF2-40B4-BE49-F238E27FC236}">
                <a16:creationId xmlns:a16="http://schemas.microsoft.com/office/drawing/2014/main" id="{522B6AB2-6FEB-43E3-9339-835571D4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2" name="Text 7">
            <a:extLst xmlns:a="http://schemas.openxmlformats.org/drawingml/2006/main">
              <a:ext uri="{FF2B5EF4-FFF2-40B4-BE49-F238E27FC236}">
                <a16:creationId xmlns:a16="http://schemas.microsoft.com/office/drawing/2014/main" id="{DA6EF95E-C2B4-4EE8-B206-2FD687F2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3" name="Shape 8">
            <a:extLst xmlns:a="http://schemas.openxmlformats.org/drawingml/2006/main">
              <a:ext uri="{FF2B5EF4-FFF2-40B4-BE49-F238E27FC236}">
                <a16:creationId xmlns:a16="http://schemas.microsoft.com/office/drawing/2014/main" id="{877F2465-494A-4BC5-A217-1FBA228D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4" name="Text 9">
            <a:extLst xmlns:a="http://schemas.openxmlformats.org/drawingml/2006/main">
              <a:ext uri="{FF2B5EF4-FFF2-40B4-BE49-F238E27FC236}">
                <a16:creationId xmlns:a16="http://schemas.microsoft.com/office/drawing/2014/main" id="{460859FD-D2D7-4726-AA21-52A35054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5" name="Text 10">
            <a:extLst xmlns:a="http://schemas.openxmlformats.org/drawingml/2006/main">
              <a:ext uri="{FF2B5EF4-FFF2-40B4-BE49-F238E27FC236}">
                <a16:creationId xmlns:a16="http://schemas.microsoft.com/office/drawing/2014/main" id="{1BA08200-A21D-4071-9897-55A9EADC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18种RAID模式，支持重构、降级与参数推断</a:t>
            </a:r>
            <a:endParaRPr sz="29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6" name="Text 11">
            <a:extLst xmlns:a="http://schemas.openxmlformats.org/drawingml/2006/main">
              <a:ext uri="{FF2B5EF4-FFF2-40B4-BE49-F238E27FC236}">
                <a16:creationId xmlns:a16="http://schemas.microsoft.com/office/drawing/2014/main" id="{A8C84D9E-8895-4200-9EAB-985621D3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面向服务器、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、厂商控制器变体与自定义数据布局，重组结果可继续注册为虚拟磁盘。</a:t>
            </a:r>
            <a:endParaRPr sz="13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7" name="Shape 12">
            <a:extLst xmlns:a="http://schemas.openxmlformats.org/drawingml/2006/main">
              <a:ext uri="{FF2B5EF4-FFF2-40B4-BE49-F238E27FC236}">
                <a16:creationId xmlns:a16="http://schemas.microsoft.com/office/drawing/2014/main" id="{845AC646-30AB-4F1C-BD73-DE7D9345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1877E8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8" name="Shape 13">
            <a:extLst xmlns:a="http://schemas.openxmlformats.org/drawingml/2006/main">
              <a:ext uri="{FF2B5EF4-FFF2-40B4-BE49-F238E27FC236}">
                <a16:creationId xmlns:a16="http://schemas.microsoft.com/office/drawing/2014/main" id="{7E2D62F9-A2C4-462D-A774-0D008F28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9" name="Shape 14">
            <a:extLst xmlns:a="http://schemas.openxmlformats.org/drawingml/2006/main">
              <a:ext uri="{FF2B5EF4-FFF2-40B4-BE49-F238E27FC236}">
                <a16:creationId xmlns:a16="http://schemas.microsoft.com/office/drawing/2014/main" id="{1D8AA2FB-C748-4CF5-8C31-9AC831B8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0" name="Shape 15">
            <a:extLst xmlns:a="http://schemas.openxmlformats.org/drawingml/2006/main">
              <a:ext uri="{FF2B5EF4-FFF2-40B4-BE49-F238E27FC236}">
                <a16:creationId xmlns:a16="http://schemas.microsoft.com/office/drawing/2014/main" id="{C8BB82CC-D398-444E-A0B7-4F4EE256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1" name="Shape 16">
            <a:extLst xmlns:a="http://schemas.openxmlformats.org/drawingml/2006/main">
              <a:ext uri="{FF2B5EF4-FFF2-40B4-BE49-F238E27FC236}">
                <a16:creationId xmlns:a16="http://schemas.microsoft.com/office/drawing/2014/main" id="{C2B3414F-AA11-4FFE-B9EC-D92AC637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2" name="Shape 17">
            <a:extLst xmlns:a="http://schemas.openxmlformats.org/drawingml/2006/main">
              <a:ext uri="{FF2B5EF4-FFF2-40B4-BE49-F238E27FC236}">
                <a16:creationId xmlns:a16="http://schemas.microsoft.com/office/drawing/2014/main" id="{2FA95836-F70E-49C5-8060-2AD16827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3" name="Text 18">
            <a:extLst xmlns:a="http://schemas.openxmlformats.org/drawingml/2006/main">
              <a:ext uri="{FF2B5EF4-FFF2-40B4-BE49-F238E27FC236}">
                <a16:creationId xmlns:a16="http://schemas.microsoft.com/office/drawing/2014/main" id="{04A80C6F-3523-4317-8CCE-28D7B561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D1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4" name="Shape 19">
            <a:extLst xmlns:a="http://schemas.openxmlformats.org/drawingml/2006/main">
              <a:ext uri="{FF2B5EF4-FFF2-40B4-BE49-F238E27FC236}">
                <a16:creationId xmlns:a16="http://schemas.microsoft.com/office/drawing/2014/main" id="{51C29612-23F5-4EA1-97DE-2B3A6B65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8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28BDF6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5" name="Shape 20">
            <a:extLst xmlns:a="http://schemas.openxmlformats.org/drawingml/2006/main">
              <a:ext uri="{FF2B5EF4-FFF2-40B4-BE49-F238E27FC236}">
                <a16:creationId xmlns:a16="http://schemas.microsoft.com/office/drawing/2014/main" id="{A8904B45-6CB2-4835-8F35-71B4EA6F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12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6" name="Shape 21">
            <a:extLst xmlns:a="http://schemas.openxmlformats.org/drawingml/2006/main">
              <a:ext uri="{FF2B5EF4-FFF2-40B4-BE49-F238E27FC236}">
                <a16:creationId xmlns:a16="http://schemas.microsoft.com/office/drawing/2014/main" id="{3B8C0BD2-5823-4A0F-975F-4288D8BB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12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7" name="Shape 22">
            <a:extLst xmlns:a="http://schemas.openxmlformats.org/drawingml/2006/main">
              <a:ext uri="{FF2B5EF4-FFF2-40B4-BE49-F238E27FC236}">
                <a16:creationId xmlns:a16="http://schemas.microsoft.com/office/drawing/2014/main" id="{9D1B972C-4A56-402F-AD5D-B24AE894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12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8" name="Shape 23">
            <a:extLst xmlns:a="http://schemas.openxmlformats.org/drawingml/2006/main">
              <a:ext uri="{FF2B5EF4-FFF2-40B4-BE49-F238E27FC236}">
                <a16:creationId xmlns:a16="http://schemas.microsoft.com/office/drawing/2014/main" id="{A683995E-D2F0-4C29-8E74-B1C34EF34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12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9" name="Shape 24">
            <a:extLst xmlns:a="http://schemas.openxmlformats.org/drawingml/2006/main">
              <a:ext uri="{FF2B5EF4-FFF2-40B4-BE49-F238E27FC236}">
                <a16:creationId xmlns:a16="http://schemas.microsoft.com/office/drawing/2014/main" id="{878C9180-78C1-4354-AEE9-E1CEFDEE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12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0" name="Text 25">
            <a:extLst xmlns:a="http://schemas.openxmlformats.org/drawingml/2006/main">
              <a:ext uri="{FF2B5EF4-FFF2-40B4-BE49-F238E27FC236}">
                <a16:creationId xmlns:a16="http://schemas.microsoft.com/office/drawing/2014/main" id="{219CBAA7-1203-428A-8D96-4136B254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8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D2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1" name="Shape 26">
            <a:extLst xmlns:a="http://schemas.openxmlformats.org/drawingml/2006/main">
              <a:ext uri="{FF2B5EF4-FFF2-40B4-BE49-F238E27FC236}">
                <a16:creationId xmlns:a16="http://schemas.microsoft.com/office/drawing/2014/main" id="{481781D8-8DAB-4D60-981A-62F64340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412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7655DE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2" name="Shape 27">
            <a:extLst xmlns:a="http://schemas.openxmlformats.org/drawingml/2006/main">
              <a:ext uri="{FF2B5EF4-FFF2-40B4-BE49-F238E27FC236}">
                <a16:creationId xmlns:a16="http://schemas.microsoft.com/office/drawing/2014/main" id="{0576C282-0AF8-46A7-800A-686B935B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3" name="Shape 28">
            <a:extLst xmlns:a="http://schemas.openxmlformats.org/drawingml/2006/main">
              <a:ext uri="{FF2B5EF4-FFF2-40B4-BE49-F238E27FC236}">
                <a16:creationId xmlns:a16="http://schemas.microsoft.com/office/drawing/2014/main" id="{1E4FE379-1CE2-4A5F-AD38-3F97A41B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4" name="Shape 29">
            <a:extLst xmlns:a="http://schemas.openxmlformats.org/drawingml/2006/main">
              <a:ext uri="{FF2B5EF4-FFF2-40B4-BE49-F238E27FC236}">
                <a16:creationId xmlns:a16="http://schemas.microsoft.com/office/drawing/2014/main" id="{FAB0AE7B-3624-4F5E-9E1C-84C54F6D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5" name="Shape 30">
            <a:extLst xmlns:a="http://schemas.openxmlformats.org/drawingml/2006/main">
              <a:ext uri="{FF2B5EF4-FFF2-40B4-BE49-F238E27FC236}">
                <a16:creationId xmlns:a16="http://schemas.microsoft.com/office/drawing/2014/main" id="{760ACC38-693E-45DC-9BD0-BF50609D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6" name="Shape 31">
            <a:extLst xmlns:a="http://schemas.openxmlformats.org/drawingml/2006/main">
              <a:ext uri="{FF2B5EF4-FFF2-40B4-BE49-F238E27FC236}">
                <a16:creationId xmlns:a16="http://schemas.microsoft.com/office/drawing/2014/main" id="{94048FBE-77F7-454E-BE82-BFD2E30B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56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7" name="Text 32">
            <a:extLst xmlns:a="http://schemas.openxmlformats.org/drawingml/2006/main">
              <a:ext uri="{FF2B5EF4-FFF2-40B4-BE49-F238E27FC236}">
                <a16:creationId xmlns:a16="http://schemas.microsoft.com/office/drawing/2014/main" id="{D712D298-15CF-4311-AD28-B0DEF39D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412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D3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8" name="Shape 33">
            <a:extLst xmlns:a="http://schemas.openxmlformats.org/drawingml/2006/main">
              <a:ext uri="{FF2B5EF4-FFF2-40B4-BE49-F238E27FC236}">
                <a16:creationId xmlns:a16="http://schemas.microsoft.com/office/drawing/2014/main" id="{2E7404BC-94E9-4C60-8931-267483D2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20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18A9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9" name="Shape 34">
            <a:extLst xmlns:a="http://schemas.openxmlformats.org/drawingml/2006/main">
              <a:ext uri="{FF2B5EF4-FFF2-40B4-BE49-F238E27FC236}">
                <a16:creationId xmlns:a16="http://schemas.microsoft.com/office/drawing/2014/main" id="{EC13E678-DA04-4144-BE7A-B359A337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0" name="Shape 35">
            <a:extLst xmlns:a="http://schemas.openxmlformats.org/drawingml/2006/main">
              <a:ext uri="{FF2B5EF4-FFF2-40B4-BE49-F238E27FC236}">
                <a16:creationId xmlns:a16="http://schemas.microsoft.com/office/drawing/2014/main" id="{E8C6F893-566E-45EF-ACD4-5890F05D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1" name="Shape 36">
            <a:extLst xmlns:a="http://schemas.openxmlformats.org/drawingml/2006/main">
              <a:ext uri="{FF2B5EF4-FFF2-40B4-BE49-F238E27FC236}">
                <a16:creationId xmlns:a16="http://schemas.microsoft.com/office/drawing/2014/main" id="{6E70F132-B58E-4984-99F2-101B7E9F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2" name="Shape 37">
            <a:extLst xmlns:a="http://schemas.openxmlformats.org/drawingml/2006/main">
              <a:ext uri="{FF2B5EF4-FFF2-40B4-BE49-F238E27FC236}">
                <a16:creationId xmlns:a16="http://schemas.microsoft.com/office/drawing/2014/main" id="{FA2AB005-DFBF-42AF-8456-51D6CA3C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3" name="Shape 38">
            <a:extLst xmlns:a="http://schemas.openxmlformats.org/drawingml/2006/main">
              <a:ext uri="{FF2B5EF4-FFF2-40B4-BE49-F238E27FC236}">
                <a16:creationId xmlns:a16="http://schemas.microsoft.com/office/drawing/2014/main" id="{809C8330-D184-4AA0-AE5C-97C2B86D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4" name="Text 39">
            <a:extLst xmlns:a="http://schemas.openxmlformats.org/drawingml/2006/main">
              <a:ext uri="{FF2B5EF4-FFF2-40B4-BE49-F238E27FC236}">
                <a16:creationId xmlns:a16="http://schemas.microsoft.com/office/drawing/2014/main" id="{F568A671-221C-4AAC-A304-C0EF98BC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20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D4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5" name="Shape 40">
            <a:extLst xmlns:a="http://schemas.openxmlformats.org/drawingml/2006/main">
              <a:ext uri="{FF2B5EF4-FFF2-40B4-BE49-F238E27FC236}">
                <a16:creationId xmlns:a16="http://schemas.microsoft.com/office/drawing/2014/main" id="{85604FD7-07FF-4138-9561-CEC7BA29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64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321E39"/>
          </a:solidFill>
          <a:ln xmlns:a="http://schemas.openxmlformats.org/drawingml/2006/main" w="13970">
            <a:solidFill>
              <a:srgbClr val="E84450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6" name="Shape 41">
            <a:extLst xmlns:a="http://schemas.openxmlformats.org/drawingml/2006/main">
              <a:ext uri="{FF2B5EF4-FFF2-40B4-BE49-F238E27FC236}">
                <a16:creationId xmlns:a16="http://schemas.microsoft.com/office/drawing/2014/main" id="{9BF17527-B425-4BAF-9127-277AC3BC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08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7" name="Shape 42">
            <a:extLst xmlns:a="http://schemas.openxmlformats.org/drawingml/2006/main">
              <a:ext uri="{FF2B5EF4-FFF2-40B4-BE49-F238E27FC236}">
                <a16:creationId xmlns:a16="http://schemas.microsoft.com/office/drawing/2014/main" id="{F6B2F6D2-5C92-4394-88A1-21DB3E9A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08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8" name="Shape 43">
            <a:extLst xmlns:a="http://schemas.openxmlformats.org/drawingml/2006/main">
              <a:ext uri="{FF2B5EF4-FFF2-40B4-BE49-F238E27FC236}">
                <a16:creationId xmlns:a16="http://schemas.microsoft.com/office/drawing/2014/main" id="{5C5D1271-FD92-49C5-A834-9707AFE0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08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652933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9" name="Shape 44">
            <a:extLst xmlns:a="http://schemas.openxmlformats.org/drawingml/2006/main">
              <a:ext uri="{FF2B5EF4-FFF2-40B4-BE49-F238E27FC236}">
                <a16:creationId xmlns:a16="http://schemas.microsoft.com/office/drawing/2014/main" id="{456B8AEA-A931-4D6C-B8BA-A03B21D0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08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0" name="Shape 45">
            <a:extLst xmlns:a="http://schemas.openxmlformats.org/drawingml/2006/main">
              <a:ext uri="{FF2B5EF4-FFF2-40B4-BE49-F238E27FC236}">
                <a16:creationId xmlns:a16="http://schemas.microsoft.com/office/drawing/2014/main" id="{04338D32-E2FE-419A-AE0E-E09980B1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08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1" name="Text 46">
            <a:extLst xmlns:a="http://schemas.openxmlformats.org/drawingml/2006/main">
              <a:ext uri="{FF2B5EF4-FFF2-40B4-BE49-F238E27FC236}">
                <a16:creationId xmlns:a16="http://schemas.microsoft.com/office/drawing/2014/main" id="{BE99B5F0-1EC0-48E8-8D66-214B35BB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64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85000" lnSpcReduction="1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MISSING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2" name="Shape 47">
            <a:extLst xmlns:a="http://schemas.openxmlformats.org/drawingml/2006/main">
              <a:ext uri="{FF2B5EF4-FFF2-40B4-BE49-F238E27FC236}">
                <a16:creationId xmlns:a16="http://schemas.microsoft.com/office/drawing/2014/main" id="{2FAB8287-7816-48A3-AE92-E02186B2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1828800"/>
            <a:ext cx="420120" cy="187416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E84450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3" name="Shape 48">
            <a:extLst xmlns:a="http://schemas.openxmlformats.org/drawingml/2006/main">
              <a:ext uri="{FF2B5EF4-FFF2-40B4-BE49-F238E27FC236}">
                <a16:creationId xmlns:a16="http://schemas.microsoft.com/office/drawing/2014/main" id="{E4FC7E23-2214-42E9-97E7-E15CA084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0300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4" name="Shape 49">
            <a:extLst xmlns:a="http://schemas.openxmlformats.org/drawingml/2006/main">
              <a:ext uri="{FF2B5EF4-FFF2-40B4-BE49-F238E27FC236}">
                <a16:creationId xmlns:a16="http://schemas.microsoft.com/office/drawing/2014/main" id="{FEDC4749-C976-422C-9B28-7FAA9BF4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2950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5" name="Shape 50">
            <a:extLst xmlns:a="http://schemas.openxmlformats.org/drawingml/2006/main">
              <a:ext uri="{FF2B5EF4-FFF2-40B4-BE49-F238E27FC236}">
                <a16:creationId xmlns:a16="http://schemas.microsoft.com/office/drawing/2014/main" id="{1B99F476-0C8F-4C5A-A980-C8626725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6032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6" name="Shape 51">
            <a:extLst xmlns:a="http://schemas.openxmlformats.org/drawingml/2006/main">
              <a:ext uri="{FF2B5EF4-FFF2-40B4-BE49-F238E27FC236}">
                <a16:creationId xmlns:a16="http://schemas.microsoft.com/office/drawing/2014/main" id="{3876BDB9-EFBF-47AD-8409-A546AA72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82564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7" name="Shape 52">
            <a:extLst xmlns:a="http://schemas.openxmlformats.org/drawingml/2006/main">
              <a:ext uri="{FF2B5EF4-FFF2-40B4-BE49-F238E27FC236}">
                <a16:creationId xmlns:a16="http://schemas.microsoft.com/office/drawing/2014/main" id="{51AAC917-13FA-4EB3-9EC4-CB6EEA60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3090600"/>
            <a:ext cx="237240" cy="1458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8" name="Text 53">
            <a:extLst xmlns:a="http://schemas.openxmlformats.org/drawingml/2006/main">
              <a:ext uri="{FF2B5EF4-FFF2-40B4-BE49-F238E27FC236}">
                <a16:creationId xmlns:a16="http://schemas.microsoft.com/office/drawing/2014/main" id="{48446954-36C5-4D95-80B5-C406F40D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794760"/>
            <a:ext cx="42012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D6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9" name="Shape 54">
            <a:extLst xmlns:a="http://schemas.openxmlformats.org/drawingml/2006/main">
              <a:ext uri="{FF2B5EF4-FFF2-40B4-BE49-F238E27FC236}">
                <a16:creationId xmlns:a16="http://schemas.microsoft.com/office/drawing/2014/main" id="{B0F6C58D-23A6-4EF3-BD37-9413A7FC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41960"/>
            <a:ext cx="383760" cy="43848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0" name="Shape 55">
            <a:extLst xmlns:a="http://schemas.openxmlformats.org/drawingml/2006/main">
              <a:ext uri="{FF2B5EF4-FFF2-40B4-BE49-F238E27FC236}">
                <a16:creationId xmlns:a16="http://schemas.microsoft.com/office/drawing/2014/main" id="{81E83CB0-587D-48C2-A51D-23A5A8D4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1965960"/>
            <a:ext cx="2057040" cy="1645560"/>
          </a:xfrm>
          <a:prstGeom xmlns:a="http://schemas.openxmlformats.org/drawingml/2006/main" prst="roundRect">
            <a:avLst>
              <a:gd name="adj" fmla="val 12222"/>
            </a:avLst>
          </a:prstGeom>
          <a:solidFill xmlns:a="http://schemas.openxmlformats.org/drawingml/2006/main">
            <a:srgbClr val="0F4B8D"/>
          </a:solidFill>
          <a:ln xmlns:a="http://schemas.openxmlformats.org/drawingml/2006/main" w="15240">
            <a:solidFill>
              <a:srgbClr val="28BDF6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1" name="Text 56">
            <a:extLst xmlns:a="http://schemas.openxmlformats.org/drawingml/2006/main">
              <a:ext uri="{FF2B5EF4-FFF2-40B4-BE49-F238E27FC236}">
                <a16:creationId xmlns:a16="http://schemas.microsoft.com/office/drawing/2014/main" id="{402770BF-850E-43A3-BA94-C22963B3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359080"/>
            <a:ext cx="159984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1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虚拟</a:t>
            </a:r>
            <a:r>
              <a:rPr sz="21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2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2" name="Text 57">
            <a:extLst xmlns:a="http://schemas.openxmlformats.org/drawingml/2006/main">
              <a:ext uri="{FF2B5EF4-FFF2-40B4-BE49-F238E27FC236}">
                <a16:creationId xmlns:a16="http://schemas.microsoft.com/office/drawing/2014/main" id="{4C649537-9B40-4C94-A145-CA72D731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853000"/>
            <a:ext cx="159984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B9D8EE"/>
                </a:solidFill>
                <a:latin typeface="Microsoft YaHei"/>
                <a:ea typeface="Microsoft YaHei"/>
                <a:cs typeface="Microsoft YaHei"/>
              </a:rPr>
              <a:t>实时校验重建</a:t>
            </a:r>
            <a:endParaRPr sz="11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3" name="Shape 58">
            <a:extLst xmlns:a="http://schemas.openxmlformats.org/drawingml/2006/main">
              <a:ext uri="{FF2B5EF4-FFF2-40B4-BE49-F238E27FC236}">
                <a16:creationId xmlns:a16="http://schemas.microsoft.com/office/drawing/2014/main" id="{2B42B602-6C72-43C9-9D8C-BDB929C4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1737360"/>
            <a:ext cx="155412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4" name="Text 59">
            <a:extLst xmlns:a="http://schemas.openxmlformats.org/drawingml/2006/main">
              <a:ext uri="{FF2B5EF4-FFF2-40B4-BE49-F238E27FC236}">
                <a16:creationId xmlns:a16="http://schemas.microsoft.com/office/drawing/2014/main" id="{0EE4A68D-AEFD-4FF0-9BD2-A2F65F3C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280" y="1810440"/>
            <a:ext cx="126144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18</a:t>
            </a:r>
            <a:endParaRPr sz="22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5" name="Text 60">
            <a:extLst xmlns:a="http://schemas.openxmlformats.org/drawingml/2006/main">
              <a:ext uri="{FF2B5EF4-FFF2-40B4-BE49-F238E27FC236}">
                <a16:creationId xmlns:a16="http://schemas.microsoft.com/office/drawing/2014/main" id="{A02F85F3-C9DF-496B-8BFA-7736C718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280" y="2139840"/>
            <a:ext cx="126144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模式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6" name="Shape 61">
            <a:extLst xmlns:a="http://schemas.openxmlformats.org/drawingml/2006/main">
              <a:ext uri="{FF2B5EF4-FFF2-40B4-BE49-F238E27FC236}">
                <a16:creationId xmlns:a16="http://schemas.microsoft.com/office/drawing/2014/main" id="{FB952E52-FDED-476A-B89E-1B0BED1D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1737360"/>
            <a:ext cx="155412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7" name="Text 62">
            <a:extLst xmlns:a="http://schemas.openxmlformats.org/drawingml/2006/main">
              <a:ext uri="{FF2B5EF4-FFF2-40B4-BE49-F238E27FC236}">
                <a16:creationId xmlns:a16="http://schemas.microsoft.com/office/drawing/2014/main" id="{FD8703F7-6120-4507-95F3-2CB72D5F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640" y="1810440"/>
            <a:ext cx="126144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1</a:t>
            </a: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盘</a:t>
            </a:r>
            <a:endParaRPr sz="22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8" name="Text 63">
            <a:extLst xmlns:a="http://schemas.openxmlformats.org/drawingml/2006/main">
              <a:ext uri="{FF2B5EF4-FFF2-40B4-BE49-F238E27FC236}">
                <a16:creationId xmlns:a16="http://schemas.microsoft.com/office/drawing/2014/main" id="{CB4B528D-8DB1-4CC1-B867-060290DD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640" y="2139840"/>
            <a:ext cx="126144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RAID5</a:t>
            </a: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缺失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9" name="Shape 64">
            <a:extLst xmlns:a="http://schemas.openxmlformats.org/drawingml/2006/main">
              <a:ext uri="{FF2B5EF4-FFF2-40B4-BE49-F238E27FC236}">
                <a16:creationId xmlns:a16="http://schemas.microsoft.com/office/drawing/2014/main" id="{ACF377EF-AF3C-45D2-A797-6C31FF7E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2697480"/>
            <a:ext cx="155412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0" name="Text 65">
            <a:extLst xmlns:a="http://schemas.openxmlformats.org/drawingml/2006/main">
              <a:ext uri="{FF2B5EF4-FFF2-40B4-BE49-F238E27FC236}">
                <a16:creationId xmlns:a16="http://schemas.microsoft.com/office/drawing/2014/main" id="{441DF136-2A7E-4257-AFD6-630355B3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280" y="2770560"/>
            <a:ext cx="126144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2</a:t>
            </a: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盘</a:t>
            </a:r>
            <a:endParaRPr sz="22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1" name="Text 66">
            <a:extLst xmlns:a="http://schemas.openxmlformats.org/drawingml/2006/main">
              <a:ext uri="{FF2B5EF4-FFF2-40B4-BE49-F238E27FC236}">
                <a16:creationId xmlns:a16="http://schemas.microsoft.com/office/drawing/2014/main" id="{A8C1FA2E-BE95-4560-8647-60411D20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280" y="3099960"/>
            <a:ext cx="126144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RAID6</a:t>
            </a: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缺失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2" name="Shape 67">
            <a:extLst xmlns:a="http://schemas.openxmlformats.org/drawingml/2006/main">
              <a:ext uri="{FF2B5EF4-FFF2-40B4-BE49-F238E27FC236}">
                <a16:creationId xmlns:a16="http://schemas.microsoft.com/office/drawing/2014/main" id="{16039452-B7E7-4D77-9EA8-CD3970DE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2697480"/>
            <a:ext cx="155412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3" name="Text 68">
            <a:extLst xmlns:a="http://schemas.openxmlformats.org/drawingml/2006/main">
              <a:ext uri="{FF2B5EF4-FFF2-40B4-BE49-F238E27FC236}">
                <a16:creationId xmlns:a16="http://schemas.microsoft.com/office/drawing/2014/main" id="{0F812CA8-0856-41F7-B057-2AB2911E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640" y="2770560"/>
            <a:ext cx="126144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JSON</a:t>
            </a:r>
            <a:endParaRPr sz="22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4" name="Text 69">
            <a:extLst xmlns:a="http://schemas.openxmlformats.org/drawingml/2006/main">
              <a:ext uri="{FF2B5EF4-FFF2-40B4-BE49-F238E27FC236}">
                <a16:creationId xmlns:a16="http://schemas.microsoft.com/office/drawing/2014/main" id="{F03FF2DF-837E-4824-94C8-290730C4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640" y="3099960"/>
            <a:ext cx="126144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配置复用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5" name="Shape 70">
            <a:extLst xmlns:a="http://schemas.openxmlformats.org/drawingml/2006/main">
              <a:ext uri="{FF2B5EF4-FFF2-40B4-BE49-F238E27FC236}">
                <a16:creationId xmlns:a16="http://schemas.microsoft.com/office/drawing/2014/main" id="{C6F208AE-B606-4DCD-860A-9C684802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8056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6" name="Shape 71">
            <a:extLst xmlns:a="http://schemas.openxmlformats.org/drawingml/2006/main">
              <a:ext uri="{FF2B5EF4-FFF2-40B4-BE49-F238E27FC236}">
                <a16:creationId xmlns:a16="http://schemas.microsoft.com/office/drawing/2014/main" id="{F44B9147-99D7-4B45-9AF1-A83871C4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663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7" name="Text 72">
            <a:extLst xmlns:a="http://schemas.openxmlformats.org/drawingml/2006/main">
              <a:ext uri="{FF2B5EF4-FFF2-40B4-BE49-F238E27FC236}">
                <a16:creationId xmlns:a16="http://schemas.microsoft.com/office/drawing/2014/main" id="{E60196D8-D8AD-4993-8A29-14681F93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672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CFG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" name="Text 73">
            <a:extLst xmlns:a="http://schemas.openxmlformats.org/drawingml/2006/main">
              <a:ext uri="{FF2B5EF4-FFF2-40B4-BE49-F238E27FC236}">
                <a16:creationId xmlns:a16="http://schemas.microsoft.com/office/drawing/2014/main" id="{C43CE229-E827-473F-B5A9-EE322A27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645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全参数手动重组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9" name="Text 74">
            <a:extLst xmlns:a="http://schemas.openxmlformats.org/drawingml/2006/main">
              <a:ext uri="{FF2B5EF4-FFF2-40B4-BE49-F238E27FC236}">
                <a16:creationId xmlns:a16="http://schemas.microsoft.com/office/drawing/2014/main" id="{398BE67F-E12A-4729-8264-D90608AE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2064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条带大小、盘序、成员范围、校验旋转、延迟校验、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P/Q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顺序、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GF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RS</a:t>
            </a: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系数。</a:t>
            </a:r>
            <a:endParaRPr sz="103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0" name="Shape 75">
            <a:extLst xmlns:a="http://schemas.openxmlformats.org/drawingml/2006/main">
              <a:ext uri="{FF2B5EF4-FFF2-40B4-BE49-F238E27FC236}">
                <a16:creationId xmlns:a16="http://schemas.microsoft.com/office/drawing/2014/main" id="{25E16644-4697-4330-8F80-38065186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48056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1" name="Shape 76">
            <a:extLst xmlns:a="http://schemas.openxmlformats.org/drawingml/2006/main">
              <a:ext uri="{FF2B5EF4-FFF2-40B4-BE49-F238E27FC236}">
                <a16:creationId xmlns:a16="http://schemas.microsoft.com/office/drawing/2014/main" id="{A3CA460D-DBC0-42D2-88E1-BB2AE6DD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4663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2" name="Text 77">
            <a:extLst xmlns:a="http://schemas.openxmlformats.org/drawingml/2006/main">
              <a:ext uri="{FF2B5EF4-FFF2-40B4-BE49-F238E27FC236}">
                <a16:creationId xmlns:a16="http://schemas.microsoft.com/office/drawing/2014/main" id="{9F2DF0D1-21B2-4531-909B-20A0FDB7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4672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VIS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3" name="Text 78">
            <a:extLst xmlns:a="http://schemas.openxmlformats.org/drawingml/2006/main">
              <a:ext uri="{FF2B5EF4-FFF2-40B4-BE49-F238E27FC236}">
                <a16:creationId xmlns:a16="http://schemas.microsoft.com/office/drawing/2014/main" id="{C830FA09-6866-49BF-82E8-47C57E57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4645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可视化验证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4" name="Text 79">
            <a:extLst xmlns:a="http://schemas.openxmlformats.org/drawingml/2006/main">
              <a:ext uri="{FF2B5EF4-FFF2-40B4-BE49-F238E27FC236}">
                <a16:creationId xmlns:a16="http://schemas.microsoft.com/office/drawing/2014/main" id="{A231D766-042F-409F-AD04-394F57C1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12064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数据块、校验块、镜像块与缺盘列可视化，辅助人工验证盘序。</a:t>
            </a:r>
            <a:endParaRPr sz="103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5" name="Shape 80">
            <a:extLst xmlns:a="http://schemas.openxmlformats.org/drawingml/2006/main">
              <a:ext uri="{FF2B5EF4-FFF2-40B4-BE49-F238E27FC236}">
                <a16:creationId xmlns:a16="http://schemas.microsoft.com/office/drawing/2014/main" id="{9B352360-844B-4EAB-BE36-DAA44ED7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48056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6" name="Shape 81">
            <a:extLst xmlns:a="http://schemas.openxmlformats.org/drawingml/2006/main">
              <a:ext uri="{FF2B5EF4-FFF2-40B4-BE49-F238E27FC236}">
                <a16:creationId xmlns:a16="http://schemas.microsoft.com/office/drawing/2014/main" id="{8C018172-C36C-438B-87B7-79380B0A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46634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7" name="Text 82">
            <a:extLst xmlns:a="http://schemas.openxmlformats.org/drawingml/2006/main">
              <a:ext uri="{FF2B5EF4-FFF2-40B4-BE49-F238E27FC236}">
                <a16:creationId xmlns:a16="http://schemas.microsoft.com/office/drawing/2014/main" id="{738887DD-7B34-4609-A3E4-3D38D160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46724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GEN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8" name="Text 83">
            <a:extLst xmlns:a="http://schemas.openxmlformats.org/drawingml/2006/main">
              <a:ext uri="{FF2B5EF4-FFF2-40B4-BE49-F238E27FC236}">
                <a16:creationId xmlns:a16="http://schemas.microsoft.com/office/drawing/2014/main" id="{86B40861-A36A-4028-BF40-93693FF2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464508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反向重建成员盘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9" name="Text 84">
            <a:extLst xmlns:a="http://schemas.openxmlformats.org/drawingml/2006/main">
              <a:ext uri="{FF2B5EF4-FFF2-40B4-BE49-F238E27FC236}">
                <a16:creationId xmlns:a16="http://schemas.microsoft.com/office/drawing/2014/main" id="{9ED5A794-9968-4EFF-B07D-BC278D59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12064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3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不仅可以降级读取，还可反向生成缺失成员盘的完整镜像。</a:t>
            </a:r>
            <a:endParaRPr sz="103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0" name="Text 85">
            <a:extLst xmlns:a="http://schemas.openxmlformats.org/drawingml/2006/main">
              <a:ext uri="{FF2B5EF4-FFF2-40B4-BE49-F238E27FC236}">
                <a16:creationId xmlns:a16="http://schemas.microsoft.com/office/drawing/2014/main" id="{31766BB4-DB5B-456F-B80F-625262A3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9602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1" name="Shape 0">
            <a:extLst xmlns:a="http://schemas.openxmlformats.org/drawingml/2006/main">
              <a:ext uri="{FF2B5EF4-FFF2-40B4-BE49-F238E27FC236}">
                <a16:creationId xmlns:a16="http://schemas.microsoft.com/office/drawing/2014/main" id="{0010FF75-03FF-49B4-84CE-5AEDB085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2" name="Shape 1">
            <a:extLst xmlns:a="http://schemas.openxmlformats.org/drawingml/2006/main">
              <a:ext uri="{FF2B5EF4-FFF2-40B4-BE49-F238E27FC236}">
                <a16:creationId xmlns:a16="http://schemas.microsoft.com/office/drawing/2014/main" id="{2CE8B58F-95F4-4A68-B35A-BF124143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3" name="Shape 2">
            <a:extLst xmlns:a="http://schemas.openxmlformats.org/drawingml/2006/main">
              <a:ext uri="{FF2B5EF4-FFF2-40B4-BE49-F238E27FC236}">
                <a16:creationId xmlns:a16="http://schemas.microsoft.com/office/drawing/2014/main" id="{D93F7FCE-A9D4-489E-ADB4-D747C088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4" name="Text 3">
            <a:extLst xmlns:a="http://schemas.openxmlformats.org/drawingml/2006/main">
              <a:ext uri="{FF2B5EF4-FFF2-40B4-BE49-F238E27FC236}">
                <a16:creationId xmlns:a16="http://schemas.microsoft.com/office/drawing/2014/main" id="{0A8A0B0A-CDF0-4E16-B821-15A0BD8B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高级参数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5" name="Text 4">
            <a:extLst xmlns:a="http://schemas.openxmlformats.org/drawingml/2006/main">
              <a:ext uri="{FF2B5EF4-FFF2-40B4-BE49-F238E27FC236}">
                <a16:creationId xmlns:a16="http://schemas.microsoft.com/office/drawing/2014/main" id="{021EC2E2-9703-4DE9-958E-6D030DDC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6" name="Shape 5">
            <a:extLst xmlns:a="http://schemas.openxmlformats.org/drawingml/2006/main">
              <a:ext uri="{FF2B5EF4-FFF2-40B4-BE49-F238E27FC236}">
                <a16:creationId xmlns:a16="http://schemas.microsoft.com/office/drawing/2014/main" id="{A8316624-57A7-429E-9311-54A14CE0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7" name="Shape 6">
            <a:extLst xmlns:a="http://schemas.openxmlformats.org/drawingml/2006/main">
              <a:ext uri="{FF2B5EF4-FFF2-40B4-BE49-F238E27FC236}">
                <a16:creationId xmlns:a16="http://schemas.microsoft.com/office/drawing/2014/main" id="{CD387AAA-C278-4CC7-9445-FF070743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8" name="Text 7">
            <a:extLst xmlns:a="http://schemas.openxmlformats.org/drawingml/2006/main">
              <a:ext uri="{FF2B5EF4-FFF2-40B4-BE49-F238E27FC236}">
                <a16:creationId xmlns:a16="http://schemas.microsoft.com/office/drawing/2014/main" id="{23602F6E-B857-4D62-B9FB-7BFBB3AB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9" name="Shape 8">
            <a:extLst xmlns:a="http://schemas.openxmlformats.org/drawingml/2006/main">
              <a:ext uri="{FF2B5EF4-FFF2-40B4-BE49-F238E27FC236}">
                <a16:creationId xmlns:a16="http://schemas.microsoft.com/office/drawing/2014/main" id="{348DBD21-986F-432D-BEDA-3628E9BC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0" name="Text 9">
            <a:extLst xmlns:a="http://schemas.openxmlformats.org/drawingml/2006/main">
              <a:ext uri="{FF2B5EF4-FFF2-40B4-BE49-F238E27FC236}">
                <a16:creationId xmlns:a16="http://schemas.microsoft.com/office/drawing/2014/main" id="{32F6C896-FFC8-4B79-8783-5755D00D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1" name="Text 10">
            <a:extLst xmlns:a="http://schemas.openxmlformats.org/drawingml/2006/main">
              <a:ext uri="{FF2B5EF4-FFF2-40B4-BE49-F238E27FC236}">
                <a16:creationId xmlns:a16="http://schemas.microsoft.com/office/drawing/2014/main" id="{373410D6-B52F-4F04-A5B0-4A0D1694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全参数与厂商变体复现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2" name="Text 11">
            <a:extLst xmlns:a="http://schemas.openxmlformats.org/drawingml/2006/main">
              <a:ext uri="{FF2B5EF4-FFF2-40B4-BE49-F238E27FC236}">
                <a16:creationId xmlns:a16="http://schemas.microsoft.com/office/drawing/2014/main" id="{BF53BE19-F8D7-4ED7-9ACD-A1A83BB8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当标准参数无法解释数据分布时，工程师可以精确调整寻址、校验和副本布局。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3" name="Shape 12">
            <a:extLst xmlns:a="http://schemas.openxmlformats.org/drawingml/2006/main">
              <a:ext uri="{FF2B5EF4-FFF2-40B4-BE49-F238E27FC236}">
                <a16:creationId xmlns:a16="http://schemas.microsoft.com/office/drawing/2014/main" id="{0E5298A0-408F-4552-AB97-EB67B32E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4" name="Shape 13">
            <a:extLst xmlns:a="http://schemas.openxmlformats.org/drawingml/2006/main">
              <a:ext uri="{FF2B5EF4-FFF2-40B4-BE49-F238E27FC236}">
                <a16:creationId xmlns:a16="http://schemas.microsoft.com/office/drawing/2014/main" id="{249CF134-066E-41D2-9B25-043AE2A6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5" name="Text 14">
            <a:extLst xmlns:a="http://schemas.openxmlformats.org/drawingml/2006/main">
              <a:ext uri="{FF2B5EF4-FFF2-40B4-BE49-F238E27FC236}">
                <a16:creationId xmlns:a16="http://schemas.microsoft.com/office/drawing/2014/main" id="{C6153941-9E21-42DB-90EB-4E6777F4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6" name="Text 15">
            <a:extLst xmlns:a="http://schemas.openxmlformats.org/drawingml/2006/main">
              <a:ext uri="{FF2B5EF4-FFF2-40B4-BE49-F238E27FC236}">
                <a16:creationId xmlns:a16="http://schemas.microsoft.com/office/drawing/2014/main" id="{074DB655-3965-4F49-8014-B1B2919D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成员与范围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7" name="Shape 16">
            <a:extLst xmlns:a="http://schemas.openxmlformats.org/drawingml/2006/main">
              <a:ext uri="{FF2B5EF4-FFF2-40B4-BE49-F238E27FC236}">
                <a16:creationId xmlns:a16="http://schemas.microsoft.com/office/drawing/2014/main" id="{585CC21F-89DB-451E-8E7E-D4A832D5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8" name="Text 17">
            <a:extLst xmlns:a="http://schemas.openxmlformats.org/drawingml/2006/main">
              <a:ext uri="{FF2B5EF4-FFF2-40B4-BE49-F238E27FC236}">
                <a16:creationId xmlns:a16="http://schemas.microsoft.com/office/drawing/2014/main" id="{04EB8D83-14CC-4418-A30A-80B8C129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盘序拖拽 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上下移 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撤销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9" name="Shape 18">
            <a:extLst xmlns:a="http://schemas.openxmlformats.org/drawingml/2006/main">
              <a:ext uri="{FF2B5EF4-FFF2-40B4-BE49-F238E27FC236}">
                <a16:creationId xmlns:a16="http://schemas.microsoft.com/office/drawing/2014/main" id="{F4CFD8F2-255D-4E6C-869B-A4FAC291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0" name="Text 19">
            <a:extLst xmlns:a="http://schemas.openxmlformats.org/drawingml/2006/main">
              <a:ext uri="{FF2B5EF4-FFF2-40B4-BE49-F238E27FC236}">
                <a16:creationId xmlns:a16="http://schemas.microsoft.com/office/drawing/2014/main" id="{35266B91-C175-4D11-9D75-7EB44FC3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起止扇区、成员范围与数据偏移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1" name="Shape 20">
            <a:extLst xmlns:a="http://schemas.openxmlformats.org/drawingml/2006/main">
              <a:ext uri="{FF2B5EF4-FFF2-40B4-BE49-F238E27FC236}">
                <a16:creationId xmlns:a16="http://schemas.microsoft.com/office/drawing/2014/main" id="{1F37CB62-4ED8-46E2-A1AE-56169306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2" name="Shape 21">
            <a:extLst xmlns:a="http://schemas.openxmlformats.org/drawingml/2006/main">
              <a:ext uri="{FF2B5EF4-FFF2-40B4-BE49-F238E27FC236}">
                <a16:creationId xmlns:a16="http://schemas.microsoft.com/office/drawing/2014/main" id="{C1268CBD-E6FA-43CA-BD65-416E471F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3" name="Text 22">
            <a:extLst xmlns:a="http://schemas.openxmlformats.org/drawingml/2006/main">
              <a:ext uri="{FF2B5EF4-FFF2-40B4-BE49-F238E27FC236}">
                <a16:creationId xmlns:a16="http://schemas.microsoft.com/office/drawing/2014/main" id="{FEFFA777-F321-4D3F-A0C2-7E884762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4" name="Text 23">
            <a:extLst xmlns:a="http://schemas.openxmlformats.org/drawingml/2006/main">
              <a:ext uri="{FF2B5EF4-FFF2-40B4-BE49-F238E27FC236}">
                <a16:creationId xmlns:a16="http://schemas.microsoft.com/office/drawing/2014/main" id="{63EB679E-E01F-4DA5-BB52-B75760CD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条带与布局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5" name="Shape 24">
            <a:extLst xmlns:a="http://schemas.openxmlformats.org/drawingml/2006/main">
              <a:ext uri="{FF2B5EF4-FFF2-40B4-BE49-F238E27FC236}">
                <a16:creationId xmlns:a16="http://schemas.microsoft.com/office/drawing/2014/main" id="{39DAC7D6-5FC5-4297-A691-C50C306A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6" name="Text 25">
            <a:extLst xmlns:a="http://schemas.openxmlformats.org/drawingml/2006/main">
              <a:ext uri="{FF2B5EF4-FFF2-40B4-BE49-F238E27FC236}">
                <a16:creationId xmlns:a16="http://schemas.microsoft.com/office/drawing/2014/main" id="{217CC9E2-FE1A-4D8A-AD60-B53F212C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512B-16MB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条带大小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7" name="Shape 26">
            <a:extLst xmlns:a="http://schemas.openxmlformats.org/drawingml/2006/main">
              <a:ext uri="{FF2B5EF4-FFF2-40B4-BE49-F238E27FC236}">
                <a16:creationId xmlns:a16="http://schemas.microsoft.com/office/drawing/2014/main" id="{F7F2DE88-2316-4FB4-A2CF-A49A32A4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8" name="Text 27">
            <a:extLst xmlns:a="http://schemas.openxmlformats.org/drawingml/2006/main">
              <a:ext uri="{FF2B5EF4-FFF2-40B4-BE49-F238E27FC236}">
                <a16:creationId xmlns:a16="http://schemas.microsoft.com/office/drawing/2014/main" id="{B5755821-5CD2-464F-BEA7-FAC20288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左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右对称、非对称、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Parity First/Last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9" name="Shape 28">
            <a:extLst xmlns:a="http://schemas.openxmlformats.org/drawingml/2006/main">
              <a:ext uri="{FF2B5EF4-FFF2-40B4-BE49-F238E27FC236}">
                <a16:creationId xmlns:a16="http://schemas.microsoft.com/office/drawing/2014/main" id="{20D7B739-2BE0-498B-9CFE-E500C568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826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0" name="Shape 29">
            <a:extLst xmlns:a="http://schemas.openxmlformats.org/drawingml/2006/main">
              <a:ext uri="{FF2B5EF4-FFF2-40B4-BE49-F238E27FC236}">
                <a16:creationId xmlns:a16="http://schemas.microsoft.com/office/drawing/2014/main" id="{13942B04-2B1F-4D5D-B887-E768EC83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65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1" name="Text 30">
            <a:extLst xmlns:a="http://schemas.openxmlformats.org/drawingml/2006/main">
              <a:ext uri="{FF2B5EF4-FFF2-40B4-BE49-F238E27FC236}">
                <a16:creationId xmlns:a16="http://schemas.microsoft.com/office/drawing/2014/main" id="{80344737-2D71-4ED4-958A-709E6E4E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74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2" name="Text 31">
            <a:extLst xmlns:a="http://schemas.openxmlformats.org/drawingml/2006/main">
              <a:ext uri="{FF2B5EF4-FFF2-40B4-BE49-F238E27FC236}">
                <a16:creationId xmlns:a16="http://schemas.microsoft.com/office/drawing/2014/main" id="{F964E95A-F506-4AA2-8BB7-2F89B3BD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471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6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算法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3" name="Shape 32">
            <a:extLst xmlns:a="http://schemas.openxmlformats.org/drawingml/2006/main">
              <a:ext uri="{FF2B5EF4-FFF2-40B4-BE49-F238E27FC236}">
                <a16:creationId xmlns:a16="http://schemas.microsoft.com/office/drawing/2014/main" id="{0BA8586B-33E7-4C0F-A739-2E5D08B7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4505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4" name="Text 33">
            <a:extLst xmlns:a="http://schemas.openxmlformats.org/drawingml/2006/main">
              <a:ext uri="{FF2B5EF4-FFF2-40B4-BE49-F238E27FC236}">
                <a16:creationId xmlns:a16="http://schemas.microsoft.com/office/drawing/2014/main" id="{64DAF942-CD5B-4692-9842-4B0A3284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340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Reed-Solomon / XOR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5" name="Shape 34">
            <a:extLst xmlns:a="http://schemas.openxmlformats.org/drawingml/2006/main">
              <a:ext uri="{FF2B5EF4-FFF2-40B4-BE49-F238E27FC236}">
                <a16:creationId xmlns:a16="http://schemas.microsoft.com/office/drawing/2014/main" id="{BC06FE2C-6926-4758-B683-C0475EB0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28893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6" name="Text 35">
            <a:extLst xmlns:a="http://schemas.openxmlformats.org/drawingml/2006/main">
              <a:ext uri="{FF2B5EF4-FFF2-40B4-BE49-F238E27FC236}">
                <a16:creationId xmlns:a16="http://schemas.microsoft.com/office/drawing/2014/main" id="{FA65487D-DFB7-4DCA-8A2E-6D9AC88B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2779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P/Q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顺序、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GF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多项式、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RS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系数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7" name="Shape 36">
            <a:extLst xmlns:a="http://schemas.openxmlformats.org/drawingml/2006/main">
              <a:ext uri="{FF2B5EF4-FFF2-40B4-BE49-F238E27FC236}">
                <a16:creationId xmlns:a16="http://schemas.microsoft.com/office/drawing/2014/main" id="{6027A748-57A5-47E7-9E0D-24573EF8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8" name="Shape 37">
            <a:extLst xmlns:a="http://schemas.openxmlformats.org/drawingml/2006/main">
              <a:ext uri="{FF2B5EF4-FFF2-40B4-BE49-F238E27FC236}">
                <a16:creationId xmlns:a16="http://schemas.microsoft.com/office/drawing/2014/main" id="{52B2BAC4-9792-4784-8338-A30C4F8E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9" name="Text 38">
            <a:extLst xmlns:a="http://schemas.openxmlformats.org/drawingml/2006/main">
              <a:ext uri="{FF2B5EF4-FFF2-40B4-BE49-F238E27FC236}">
                <a16:creationId xmlns:a16="http://schemas.microsoft.com/office/drawing/2014/main" id="{76EE29D4-9DEE-49FE-B5DA-F38F1C8B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0" name="Text 39">
            <a:extLst xmlns:a="http://schemas.openxmlformats.org/drawingml/2006/main">
              <a:ext uri="{FF2B5EF4-FFF2-40B4-BE49-F238E27FC236}">
                <a16:creationId xmlns:a16="http://schemas.microsoft.com/office/drawing/2014/main" id="{75BAE369-09EB-4A92-B643-F3D579E0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10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副本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1" name="Shape 40">
            <a:extLst xmlns:a="http://schemas.openxmlformats.org/drawingml/2006/main">
              <a:ext uri="{FF2B5EF4-FFF2-40B4-BE49-F238E27FC236}">
                <a16:creationId xmlns:a16="http://schemas.microsoft.com/office/drawing/2014/main" id="{582EEB76-D83C-4675-911C-892EACEE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2" name="Text 41">
            <a:extLst xmlns:a="http://schemas.openxmlformats.org/drawingml/2006/main">
              <a:ext uri="{FF2B5EF4-FFF2-40B4-BE49-F238E27FC236}">
                <a16:creationId xmlns:a16="http://schemas.microsoft.com/office/drawing/2014/main" id="{F460034A-5204-4FFD-9ACE-3744CBB6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Near / Far / Offset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3" name="Shape 42">
            <a:extLst xmlns:a="http://schemas.openxmlformats.org/drawingml/2006/main">
              <a:ext uri="{FF2B5EF4-FFF2-40B4-BE49-F238E27FC236}">
                <a16:creationId xmlns:a16="http://schemas.microsoft.com/office/drawing/2014/main" id="{E21E71FA-90AA-48A2-B64D-CDB2B38C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4" name="Text 43">
            <a:extLst xmlns:a="http://schemas.openxmlformats.org/drawingml/2006/main">
              <a:ext uri="{FF2B5EF4-FFF2-40B4-BE49-F238E27FC236}">
                <a16:creationId xmlns:a16="http://schemas.microsoft.com/office/drawing/2014/main" id="{D095B6AF-8A1A-4713-B7CF-786A9812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1E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交错 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0+1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等子布局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5" name="Shape 44">
            <a:extLst xmlns:a="http://schemas.openxmlformats.org/drawingml/2006/main">
              <a:ext uri="{FF2B5EF4-FFF2-40B4-BE49-F238E27FC236}">
                <a16:creationId xmlns:a16="http://schemas.microsoft.com/office/drawing/2014/main" id="{580CB8C7-71E1-430C-80EF-769163AB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6" name="Shape 45">
            <a:extLst xmlns:a="http://schemas.openxmlformats.org/drawingml/2006/main">
              <a:ext uri="{FF2B5EF4-FFF2-40B4-BE49-F238E27FC236}">
                <a16:creationId xmlns:a16="http://schemas.microsoft.com/office/drawing/2014/main" id="{F26716B2-B469-4EDD-A89C-AABCB562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7" name="Text 46">
            <a:extLst xmlns:a="http://schemas.openxmlformats.org/drawingml/2006/main">
              <a:ext uri="{FF2B5EF4-FFF2-40B4-BE49-F238E27FC236}">
                <a16:creationId xmlns:a16="http://schemas.microsoft.com/office/drawing/2014/main" id="{133E9A22-EA08-4436-95F8-1B841310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8" name="Text 47">
            <a:extLst xmlns:a="http://schemas.openxmlformats.org/drawingml/2006/main">
              <a:ext uri="{FF2B5EF4-FFF2-40B4-BE49-F238E27FC236}">
                <a16:creationId xmlns:a16="http://schemas.microsoft.com/office/drawing/2014/main" id="{9E354C33-0E38-4794-9563-F369BBED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延迟校验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9" name="Shape 48">
            <a:extLst xmlns:a="http://schemas.openxmlformats.org/drawingml/2006/main">
              <a:ext uri="{FF2B5EF4-FFF2-40B4-BE49-F238E27FC236}">
                <a16:creationId xmlns:a16="http://schemas.microsoft.com/office/drawing/2014/main" id="{B400FDD4-28D1-4B02-885E-A027571E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0" name="Text 49">
            <a:extLst xmlns:a="http://schemas.openxmlformats.org/drawingml/2006/main">
              <a:ext uri="{FF2B5EF4-FFF2-40B4-BE49-F238E27FC236}">
                <a16:creationId xmlns:a16="http://schemas.microsoft.com/office/drawing/2014/main" id="{49BBE909-9FA2-4699-B772-3A7F88BB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parity delay / rotation shift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1" name="Shape 50">
            <a:extLst xmlns:a="http://schemas.openxmlformats.org/drawingml/2006/main">
              <a:ext uri="{FF2B5EF4-FFF2-40B4-BE49-F238E27FC236}">
                <a16:creationId xmlns:a16="http://schemas.microsoft.com/office/drawing/2014/main" id="{8AA3115A-D6B8-4017-BACB-841DDE39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2" name="Text 51">
            <a:extLst xmlns:a="http://schemas.openxmlformats.org/drawingml/2006/main">
              <a:ext uri="{FF2B5EF4-FFF2-40B4-BE49-F238E27FC236}">
                <a16:creationId xmlns:a16="http://schemas.microsoft.com/office/drawing/2014/main" id="{2C25127C-A2DE-4FC0-9BAD-908B86D2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复现私有控制器条带旋转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3" name="Shape 52">
            <a:extLst xmlns:a="http://schemas.openxmlformats.org/drawingml/2006/main">
              <a:ext uri="{FF2B5EF4-FFF2-40B4-BE49-F238E27FC236}">
                <a16:creationId xmlns:a16="http://schemas.microsoft.com/office/drawing/2014/main" id="{289CD868-5EE3-42F8-8E3B-A9CDA6DA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740040"/>
            <a:ext cx="3437640" cy="175536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4" name="Shape 53">
            <a:extLst xmlns:a="http://schemas.openxmlformats.org/drawingml/2006/main">
              <a:ext uri="{FF2B5EF4-FFF2-40B4-BE49-F238E27FC236}">
                <a16:creationId xmlns:a16="http://schemas.microsoft.com/office/drawing/2014/main" id="{57A06805-6DF9-43E2-A58F-4DDFD13B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229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5" name="Text 54">
            <a:extLst xmlns:a="http://schemas.openxmlformats.org/drawingml/2006/main">
              <a:ext uri="{FF2B5EF4-FFF2-40B4-BE49-F238E27FC236}">
                <a16:creationId xmlns:a16="http://schemas.microsoft.com/office/drawing/2014/main" id="{5891C58B-CD5F-4D41-98B9-A9AF2718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9319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6" name="Text 55">
            <a:extLst xmlns:a="http://schemas.openxmlformats.org/drawingml/2006/main">
              <a:ext uri="{FF2B5EF4-FFF2-40B4-BE49-F238E27FC236}">
                <a16:creationId xmlns:a16="http://schemas.microsoft.com/office/drawing/2014/main" id="{4667CA03-1393-4A2E-B3CA-0EEABC05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9045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厂商预设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7" name="Shape 56">
            <a:extLst xmlns:a="http://schemas.openxmlformats.org/drawingml/2006/main">
              <a:ext uri="{FF2B5EF4-FFF2-40B4-BE49-F238E27FC236}">
                <a16:creationId xmlns:a16="http://schemas.microsoft.com/office/drawing/2014/main" id="{1E6B8474-D5FD-4488-AB31-11EE9BF6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5079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8" name="Text 57">
            <a:extLst xmlns:a="http://schemas.openxmlformats.org/drawingml/2006/main">
              <a:ext uri="{FF2B5EF4-FFF2-40B4-BE49-F238E27FC236}">
                <a16:creationId xmlns:a16="http://schemas.microsoft.com/office/drawing/2014/main" id="{00A0DCD2-D880-4313-8B98-D3DDD3A2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43981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DDF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LSI PERC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9" name="Shape 58">
            <a:extLst xmlns:a="http://schemas.openxmlformats.org/drawingml/2006/main">
              <a:ext uri="{FF2B5EF4-FFF2-40B4-BE49-F238E27FC236}">
                <a16:creationId xmlns:a16="http://schemas.microsoft.com/office/drawing/2014/main" id="{8F19133A-447B-471A-9057-668C557C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9467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0" name="Text 59">
            <a:extLst xmlns:a="http://schemas.openxmlformats.org/drawingml/2006/main">
              <a:ext uri="{FF2B5EF4-FFF2-40B4-BE49-F238E27FC236}">
                <a16:creationId xmlns:a16="http://schemas.microsoft.com/office/drawing/2014/main" id="{57CC3149-B06F-4EAF-9B6E-8A7EB564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48373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HP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Adaptec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0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Synology/QNAP</a:t>
            </a:r>
            <a:endParaRPr sz="11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1" name="Shape 60">
            <a:extLst xmlns:a="http://schemas.openxmlformats.org/drawingml/2006/main">
              <a:ext uri="{FF2B5EF4-FFF2-40B4-BE49-F238E27FC236}">
                <a16:creationId xmlns:a16="http://schemas.microsoft.com/office/drawing/2014/main" id="{2562C1AF-DC25-4338-8A98-E53A6204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669280"/>
            <a:ext cx="11063880" cy="45684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9D8E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2" name="Text 61">
            <a:extLst xmlns:a="http://schemas.openxmlformats.org/drawingml/2006/main">
              <a:ext uri="{FF2B5EF4-FFF2-40B4-BE49-F238E27FC236}">
                <a16:creationId xmlns:a16="http://schemas.microsoft.com/office/drawing/2014/main" id="{7B4B1776-7C46-4D39-A214-61A9DA21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5760720"/>
            <a:ext cx="1065240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配置支持预检、</a:t>
            </a: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JSON</a:t>
            </a: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保存</a:t>
            </a: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2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加载与样例生成；无需创建虚拟盘即可先验证参数合理性。</a:t>
            </a:r>
            <a:endParaRPr sz="1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3" name="Text 62">
            <a:extLst xmlns:a="http://schemas.openxmlformats.org/drawingml/2006/main">
              <a:ext uri="{FF2B5EF4-FFF2-40B4-BE49-F238E27FC236}">
                <a16:creationId xmlns:a16="http://schemas.microsoft.com/office/drawing/2014/main" id="{BF149BD3-DB9F-4A2B-BB34-3F489BA5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4028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4" name="Shape 0">
            <a:extLst xmlns:a="http://schemas.openxmlformats.org/drawingml/2006/main">
              <a:ext uri="{FF2B5EF4-FFF2-40B4-BE49-F238E27FC236}">
                <a16:creationId xmlns:a16="http://schemas.microsoft.com/office/drawing/2014/main" id="{A057FF21-0CA9-4DFB-A595-1AF8932B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5" name="Shape 1">
            <a:extLst xmlns:a="http://schemas.openxmlformats.org/drawingml/2006/main">
              <a:ext uri="{FF2B5EF4-FFF2-40B4-BE49-F238E27FC236}">
                <a16:creationId xmlns:a16="http://schemas.microsoft.com/office/drawing/2014/main" id="{1A807056-A0DD-4C70-92E3-B2F0C0A2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6" name="Shape 2">
            <a:extLst xmlns:a="http://schemas.openxmlformats.org/drawingml/2006/main">
              <a:ext uri="{FF2B5EF4-FFF2-40B4-BE49-F238E27FC236}">
                <a16:creationId xmlns:a16="http://schemas.microsoft.com/office/drawing/2014/main" id="{2216E643-B998-4AFD-919E-913BA2CD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7" name="Text 3">
            <a:extLst xmlns:a="http://schemas.openxmlformats.org/drawingml/2006/main">
              <a:ext uri="{FF2B5EF4-FFF2-40B4-BE49-F238E27FC236}">
                <a16:creationId xmlns:a16="http://schemas.microsoft.com/office/drawing/2014/main" id="{AB039136-A2C0-4555-8856-CFE5A8DD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元数据识别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8" name="Text 4">
            <a:extLst xmlns:a="http://schemas.openxmlformats.org/drawingml/2006/main">
              <a:ext uri="{FF2B5EF4-FFF2-40B4-BE49-F238E27FC236}">
                <a16:creationId xmlns:a16="http://schemas.microsoft.com/office/drawing/2014/main" id="{7B6132FC-0DF0-40EF-B231-9EC3B519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9" name="Shape 5">
            <a:extLst xmlns:a="http://schemas.openxmlformats.org/drawingml/2006/main">
              <a:ext uri="{FF2B5EF4-FFF2-40B4-BE49-F238E27FC236}">
                <a16:creationId xmlns:a16="http://schemas.microsoft.com/office/drawing/2014/main" id="{5391E299-4BF0-4CC6-BCAE-BD7130D5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0" name="Shape 6">
            <a:extLst xmlns:a="http://schemas.openxmlformats.org/drawingml/2006/main">
              <a:ext uri="{FF2B5EF4-FFF2-40B4-BE49-F238E27FC236}">
                <a16:creationId xmlns:a16="http://schemas.microsoft.com/office/drawing/2014/main" id="{F74E46E4-22C0-4BE1-AAAC-AE052E81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1" name="Text 7">
            <a:extLst xmlns:a="http://schemas.openxmlformats.org/drawingml/2006/main">
              <a:ext uri="{FF2B5EF4-FFF2-40B4-BE49-F238E27FC236}">
                <a16:creationId xmlns:a16="http://schemas.microsoft.com/office/drawing/2014/main" id="{70408DC7-FF5C-41B8-8390-C5E54BDC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2" name="Shape 8">
            <a:extLst xmlns:a="http://schemas.openxmlformats.org/drawingml/2006/main">
              <a:ext uri="{FF2B5EF4-FFF2-40B4-BE49-F238E27FC236}">
                <a16:creationId xmlns:a16="http://schemas.microsoft.com/office/drawing/2014/main" id="{07CF16F1-51C0-431F-887C-6A4FBD17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3" name="Text 9">
            <a:extLst xmlns:a="http://schemas.openxmlformats.org/drawingml/2006/main">
              <a:ext uri="{FF2B5EF4-FFF2-40B4-BE49-F238E27FC236}">
                <a16:creationId xmlns:a16="http://schemas.microsoft.com/office/drawing/2014/main" id="{68654183-9EA6-41AF-B57F-0F6DA05A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4" name="Text 10">
            <a:extLst xmlns:a="http://schemas.openxmlformats.org/drawingml/2006/main">
              <a:ext uri="{FF2B5EF4-FFF2-40B4-BE49-F238E27FC236}">
                <a16:creationId xmlns:a16="http://schemas.microsoft.com/office/drawing/2014/main" id="{6C61670C-97BA-4CC7-9C94-BDA29F3E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自动识别阵列与卷管理元数据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5" name="Text 11">
            <a:extLst xmlns:a="http://schemas.openxmlformats.org/drawingml/2006/main">
              <a:ext uri="{FF2B5EF4-FFF2-40B4-BE49-F238E27FC236}">
                <a16:creationId xmlns:a16="http://schemas.microsoft.com/office/drawing/2014/main" id="{BB9F4C2D-92A9-46A8-92E9-94EDB5772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识别结果可一键装配；无元数据时由参数推断引擎辅助构建候选阵列。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6" name="Shape 12">
            <a:extLst xmlns:a="http://schemas.openxmlformats.org/drawingml/2006/main">
              <a:ext uri="{FF2B5EF4-FFF2-40B4-BE49-F238E27FC236}">
                <a16:creationId xmlns:a16="http://schemas.microsoft.com/office/drawing/2014/main" id="{75A9EEFA-F6EA-487D-A00C-72C87BFA3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7" name="Shape 13">
            <a:extLst xmlns:a="http://schemas.openxmlformats.org/drawingml/2006/main">
              <a:ext uri="{FF2B5EF4-FFF2-40B4-BE49-F238E27FC236}">
                <a16:creationId xmlns:a16="http://schemas.microsoft.com/office/drawing/2014/main" id="{9D7CC89A-40DD-4666-AE62-96CBF206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72836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8" name="Text 14">
            <a:extLst xmlns:a="http://schemas.openxmlformats.org/drawingml/2006/main">
              <a:ext uri="{FF2B5EF4-FFF2-40B4-BE49-F238E27FC236}">
                <a16:creationId xmlns:a16="http://schemas.microsoft.com/office/drawing/2014/main" id="{9D72D04A-FC1F-42BB-B19A-4646DDBB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73736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MD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9" name="Text 15">
            <a:extLst xmlns:a="http://schemas.openxmlformats.org/drawingml/2006/main">
              <a:ext uri="{FF2B5EF4-FFF2-40B4-BE49-F238E27FC236}">
                <a16:creationId xmlns:a16="http://schemas.microsoft.com/office/drawing/2014/main" id="{7A8D8A0D-3D95-4AFD-82EC-5C0122B8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171900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软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0" name="Text 16">
            <a:extLst xmlns:a="http://schemas.openxmlformats.org/drawingml/2006/main">
              <a:ext uri="{FF2B5EF4-FFF2-40B4-BE49-F238E27FC236}">
                <a16:creationId xmlns:a16="http://schemas.microsoft.com/office/drawing/2014/main" id="{94EF584E-012A-4C58-B55C-62F608D2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172836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多版本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superblock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1" name="Shape 17">
            <a:extLst xmlns:a="http://schemas.openxmlformats.org/drawingml/2006/main">
              <a:ext uri="{FF2B5EF4-FFF2-40B4-BE49-F238E27FC236}">
                <a16:creationId xmlns:a16="http://schemas.microsoft.com/office/drawing/2014/main" id="{077553F3-961B-40C9-8B33-D7486DFB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4072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2" name="Shape 18">
            <a:extLst xmlns:a="http://schemas.openxmlformats.org/drawingml/2006/main">
              <a:ext uri="{FF2B5EF4-FFF2-40B4-BE49-F238E27FC236}">
                <a16:creationId xmlns:a16="http://schemas.microsoft.com/office/drawing/2014/main" id="{9C23B7A2-2678-494C-A61D-C3E82D57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42316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3" name="Text 19">
            <a:extLst xmlns:a="http://schemas.openxmlformats.org/drawingml/2006/main">
              <a:ext uri="{FF2B5EF4-FFF2-40B4-BE49-F238E27FC236}">
                <a16:creationId xmlns:a16="http://schemas.microsoft.com/office/drawing/2014/main" id="{57DA2750-2B0F-4CFA-9A45-9BA5EEF5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43216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LVM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4" name="Text 20">
            <a:extLst xmlns:a="http://schemas.openxmlformats.org/drawingml/2006/main">
              <a:ext uri="{FF2B5EF4-FFF2-40B4-BE49-F238E27FC236}">
                <a16:creationId xmlns:a16="http://schemas.microsoft.com/office/drawing/2014/main" id="{70E5C657-561C-46D2-B6D4-1D43B3743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4141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卷管理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5" name="Text 21">
            <a:extLst xmlns:a="http://schemas.openxmlformats.org/drawingml/2006/main">
              <a:ext uri="{FF2B5EF4-FFF2-40B4-BE49-F238E27FC236}">
                <a16:creationId xmlns:a16="http://schemas.microsoft.com/office/drawing/2014/main" id="{44ACA1ED-EF97-41EE-868B-4FE0861B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242316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 / LVM2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，逻辑卷直接进入磁盘树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6" name="Shape 22">
            <a:extLst xmlns:a="http://schemas.openxmlformats.org/drawingml/2006/main">
              <a:ext uri="{FF2B5EF4-FFF2-40B4-BE49-F238E27FC236}">
                <a16:creationId xmlns:a16="http://schemas.microsoft.com/office/drawing/2014/main" id="{80BF0713-5953-4338-BA70-E0921E82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3588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7" name="Shape 23">
            <a:extLst xmlns:a="http://schemas.openxmlformats.org/drawingml/2006/main">
              <a:ext uri="{FF2B5EF4-FFF2-40B4-BE49-F238E27FC236}">
                <a16:creationId xmlns:a16="http://schemas.microsoft.com/office/drawing/2014/main" id="{49BA75C4-4CF7-4B35-99F5-7476ACA7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1796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8" name="Text 24">
            <a:extLst xmlns:a="http://schemas.openxmlformats.org/drawingml/2006/main">
              <a:ext uri="{FF2B5EF4-FFF2-40B4-BE49-F238E27FC236}">
                <a16:creationId xmlns:a16="http://schemas.microsoft.com/office/drawing/2014/main" id="{761D0415-589D-4F5F-BCCC-9F909369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2732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LDM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9" name="Text 25">
            <a:extLst xmlns:a="http://schemas.openxmlformats.org/drawingml/2006/main">
              <a:ext uri="{FF2B5EF4-FFF2-40B4-BE49-F238E27FC236}">
                <a16:creationId xmlns:a16="http://schemas.microsoft.com/office/drawing/2014/main" id="{8468480D-0EFB-4A86-9E47-DD25B9B1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1089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动态磁盘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0" name="Text 26">
            <a:extLst xmlns:a="http://schemas.openxmlformats.org/drawingml/2006/main">
              <a:ext uri="{FF2B5EF4-FFF2-40B4-BE49-F238E27FC236}">
                <a16:creationId xmlns:a16="http://schemas.microsoft.com/office/drawing/2014/main" id="{023127E7-3B75-445F-9077-5D85D998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11796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LDM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卷组与成员关系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1" name="Shape 27">
            <a:extLst xmlns:a="http://schemas.openxmlformats.org/drawingml/2006/main">
              <a:ext uri="{FF2B5EF4-FFF2-40B4-BE49-F238E27FC236}">
                <a16:creationId xmlns:a16="http://schemas.microsoft.com/office/drawing/2014/main" id="{70E1FB3B-8CBA-44C9-B1D9-995AD429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3068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2" name="Shape 28">
            <a:extLst xmlns:a="http://schemas.openxmlformats.org/drawingml/2006/main">
              <a:ext uri="{FF2B5EF4-FFF2-40B4-BE49-F238E27FC236}">
                <a16:creationId xmlns:a16="http://schemas.microsoft.com/office/drawing/2014/main" id="{BBB9A41C-E995-4030-BCCE-A5035237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1312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3" name="Text 29">
            <a:extLst xmlns:a="http://schemas.openxmlformats.org/drawingml/2006/main">
              <a:ext uri="{FF2B5EF4-FFF2-40B4-BE49-F238E27FC236}">
                <a16:creationId xmlns:a16="http://schemas.microsoft.com/office/drawing/2014/main" id="{D9B1F99B-8663-4FBD-91DE-0FAA5425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82212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DDF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4" name="Text 30">
            <a:extLst xmlns:a="http://schemas.openxmlformats.org/drawingml/2006/main">
              <a:ext uri="{FF2B5EF4-FFF2-40B4-BE49-F238E27FC236}">
                <a16:creationId xmlns:a16="http://schemas.microsoft.com/office/drawing/2014/main" id="{FF078DDE-1DDE-4381-94D5-ED22B7B0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80376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硬件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通用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5" name="Text 31">
            <a:extLst xmlns:a="http://schemas.openxmlformats.org/drawingml/2006/main">
              <a:ext uri="{FF2B5EF4-FFF2-40B4-BE49-F238E27FC236}">
                <a16:creationId xmlns:a16="http://schemas.microsoft.com/office/drawing/2014/main" id="{FFB9331F-EFFD-4161-989C-49195920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81312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SNIA DDF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，覆盖多类主流控制器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6" name="Shape 32">
            <a:extLst xmlns:a="http://schemas.openxmlformats.org/drawingml/2006/main">
              <a:ext uri="{FF2B5EF4-FFF2-40B4-BE49-F238E27FC236}">
                <a16:creationId xmlns:a16="http://schemas.microsoft.com/office/drawing/2014/main" id="{94D561B8-CEEC-4F7A-8AF0-C6E20833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2584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7" name="Shape 33">
            <a:extLst xmlns:a="http://schemas.openxmlformats.org/drawingml/2006/main">
              <a:ext uri="{FF2B5EF4-FFF2-40B4-BE49-F238E27FC236}">
                <a16:creationId xmlns:a16="http://schemas.microsoft.com/office/drawing/2014/main" id="{47CBA891-2ED5-4839-9439-3459C4A5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0792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8" name="Text 34">
            <a:extLst xmlns:a="http://schemas.openxmlformats.org/drawingml/2006/main">
              <a:ext uri="{FF2B5EF4-FFF2-40B4-BE49-F238E27FC236}">
                <a16:creationId xmlns:a16="http://schemas.microsoft.com/office/drawing/2014/main" id="{FB73F7B9-0D7F-4BA5-B346-8A672618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1728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 lnSpcReduction="9999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IM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9" name="Text 35">
            <a:extLst xmlns:a="http://schemas.openxmlformats.org/drawingml/2006/main">
              <a:ext uri="{FF2B5EF4-FFF2-40B4-BE49-F238E27FC236}">
                <a16:creationId xmlns:a16="http://schemas.microsoft.com/office/drawing/2014/main" id="{E7704A9D-0CCC-4885-A66E-7E7A408D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44989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Intel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主板</a:t>
            </a: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0" name="Text 36">
            <a:extLst xmlns:a="http://schemas.openxmlformats.org/drawingml/2006/main">
              <a:ext uri="{FF2B5EF4-FFF2-40B4-BE49-F238E27FC236}">
                <a16:creationId xmlns:a16="http://schemas.microsoft.com/office/drawing/2014/main" id="{0D665E03-2ECA-42DB-917E-D4848E1E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450792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IMSM / Matrix RAID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，同盘多卷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1" name="Shape 37">
            <a:extLst xmlns:a="http://schemas.openxmlformats.org/drawingml/2006/main">
              <a:ext uri="{FF2B5EF4-FFF2-40B4-BE49-F238E27FC236}">
                <a16:creationId xmlns:a16="http://schemas.microsoft.com/office/drawing/2014/main" id="{82EED459-5004-4C8C-A2BA-27CB1A39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120640"/>
            <a:ext cx="10972440" cy="56664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2" name="Shape 38">
            <a:extLst xmlns:a="http://schemas.openxmlformats.org/drawingml/2006/main">
              <a:ext uri="{FF2B5EF4-FFF2-40B4-BE49-F238E27FC236}">
                <a16:creationId xmlns:a16="http://schemas.microsoft.com/office/drawing/2014/main" id="{60516671-8099-459A-A332-C72B69FE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5203080"/>
            <a:ext cx="402120" cy="402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3" name="Text 39">
            <a:extLst xmlns:a="http://schemas.openxmlformats.org/drawingml/2006/main">
              <a:ext uri="{FF2B5EF4-FFF2-40B4-BE49-F238E27FC236}">
                <a16:creationId xmlns:a16="http://schemas.microsoft.com/office/drawing/2014/main" id="{A0338179-221F-4723-86C0-99218659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5212080"/>
            <a:ext cx="402120" cy="392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AI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4" name="Text 40">
            <a:extLst xmlns:a="http://schemas.openxmlformats.org/drawingml/2006/main">
              <a:ext uri="{FF2B5EF4-FFF2-40B4-BE49-F238E27FC236}">
                <a16:creationId xmlns:a16="http://schemas.microsoft.com/office/drawing/2014/main" id="{43A6B1A9-8FA3-47CB-8E1A-4CEE7DDC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51937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其他与推断</a:t>
            </a:r>
            <a:endParaRPr sz="15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5" name="Text 41">
            <a:extLst xmlns:a="http://schemas.openxmlformats.org/drawingml/2006/main">
              <a:ext uri="{FF2B5EF4-FFF2-40B4-BE49-F238E27FC236}">
                <a16:creationId xmlns:a16="http://schemas.microsoft.com/office/drawing/2014/main" id="{D65689AC-C205-47A5-84F6-9B91A7AE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5203080"/>
            <a:ext cx="7177680" cy="383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Apple RAID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HPSA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IPR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raid_infer</a:t>
            </a:r>
            <a:endParaRPr sz="11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6" name="Shape 42">
            <a:extLst xmlns:a="http://schemas.openxmlformats.org/drawingml/2006/main">
              <a:ext uri="{FF2B5EF4-FFF2-40B4-BE49-F238E27FC236}">
                <a16:creationId xmlns:a16="http://schemas.microsoft.com/office/drawing/2014/main" id="{CD628926-9942-4341-A754-D465CA65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925240"/>
            <a:ext cx="10972440" cy="34704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FF7E8"/>
          </a:solidFill>
          <a:ln xmlns:a="http://schemas.openxmlformats.org/drawingml/2006/main" w="6350">
            <a:solidFill>
              <a:srgbClr val="F1D39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7" name="Text 43">
            <a:extLst xmlns:a="http://schemas.openxmlformats.org/drawingml/2006/main">
              <a:ext uri="{FF2B5EF4-FFF2-40B4-BE49-F238E27FC236}">
                <a16:creationId xmlns:a16="http://schemas.microsoft.com/office/drawing/2014/main" id="{8BE6B002-C436-499F-8219-973A09DD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980320"/>
            <a:ext cx="1060668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1" u="none">
                <a:solidFill>
                  <a:srgbClr val="7C5719"/>
                </a:solidFill>
                <a:latin typeface="Microsoft YaHei"/>
                <a:ea typeface="Microsoft YaHei"/>
                <a:cs typeface="Microsoft YaHei"/>
              </a:rPr>
              <a:t>真实场景中可处理同一组盘上多个</a:t>
            </a:r>
            <a:r>
              <a:rPr sz="1090" b="1" u="none">
                <a:solidFill>
                  <a:srgbClr val="7C571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090" b="1" u="none">
                <a:solidFill>
                  <a:srgbClr val="7C5719"/>
                </a:solidFill>
                <a:latin typeface="Microsoft YaHei"/>
                <a:ea typeface="Microsoft YaHei"/>
                <a:cs typeface="Microsoft YaHei"/>
              </a:rPr>
              <a:t>卷、盘尾元数据校验和内容锚点定盘序。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8" name="Text 44">
            <a:extLst xmlns:a="http://schemas.openxmlformats.org/drawingml/2006/main">
              <a:ext uri="{FF2B5EF4-FFF2-40B4-BE49-F238E27FC236}">
                <a16:creationId xmlns:a16="http://schemas.microsoft.com/office/drawing/2014/main" id="{7D0B2B7B-8145-4EE7-A6DC-83D65180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72657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69" name="Shape 0">
            <a:extLst xmlns:a="http://schemas.openxmlformats.org/drawingml/2006/main">
              <a:ext uri="{FF2B5EF4-FFF2-40B4-BE49-F238E27FC236}">
                <a16:creationId xmlns:a16="http://schemas.microsoft.com/office/drawing/2014/main" id="{CCA99A29-9815-41B5-92F2-76A1DA7E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0" name="Shape 1">
            <a:extLst xmlns:a="http://schemas.openxmlformats.org/drawingml/2006/main">
              <a:ext uri="{FF2B5EF4-FFF2-40B4-BE49-F238E27FC236}">
                <a16:creationId xmlns:a16="http://schemas.microsoft.com/office/drawing/2014/main" id="{9198AD1F-B78B-4C8A-9B8B-5EC37CDE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1" name="Shape 2">
            <a:extLst xmlns:a="http://schemas.openxmlformats.org/drawingml/2006/main">
              <a:ext uri="{FF2B5EF4-FFF2-40B4-BE49-F238E27FC236}">
                <a16:creationId xmlns:a16="http://schemas.microsoft.com/office/drawing/2014/main" id="{C20BF0F6-24B8-4B56-809D-A57C7082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2" name="Text 3">
            <a:extLst xmlns:a="http://schemas.openxmlformats.org/drawingml/2006/main">
              <a:ext uri="{FF2B5EF4-FFF2-40B4-BE49-F238E27FC236}">
                <a16:creationId xmlns:a16="http://schemas.microsoft.com/office/drawing/2014/main" id="{AF5248BA-0D81-44EC-896A-554B03F3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与软件定义存储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3" name="Text 4">
            <a:extLst xmlns:a="http://schemas.openxmlformats.org/drawingml/2006/main">
              <a:ext uri="{FF2B5EF4-FFF2-40B4-BE49-F238E27FC236}">
                <a16:creationId xmlns:a16="http://schemas.microsoft.com/office/drawing/2014/main" id="{813CEBF1-E1C5-4B90-A7AB-C2CDD865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4" name="Shape 5">
            <a:extLst xmlns:a="http://schemas.openxmlformats.org/drawingml/2006/main">
              <a:ext uri="{FF2B5EF4-FFF2-40B4-BE49-F238E27FC236}">
                <a16:creationId xmlns:a16="http://schemas.microsoft.com/office/drawing/2014/main" id="{6EC91097-94F5-4BB1-8311-C4A2A2D9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5" name="Shape 6">
            <a:extLst xmlns:a="http://schemas.openxmlformats.org/drawingml/2006/main">
              <a:ext uri="{FF2B5EF4-FFF2-40B4-BE49-F238E27FC236}">
                <a16:creationId xmlns:a16="http://schemas.microsoft.com/office/drawing/2014/main" id="{2005FAEF-B033-4712-A9FF-FCDDF56A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6" name="Text 7">
            <a:extLst xmlns:a="http://schemas.openxmlformats.org/drawingml/2006/main">
              <a:ext uri="{FF2B5EF4-FFF2-40B4-BE49-F238E27FC236}">
                <a16:creationId xmlns:a16="http://schemas.microsoft.com/office/drawing/2014/main" id="{A28796CB-2079-4576-9302-B8A42D37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7" name="Shape 8">
            <a:extLst xmlns:a="http://schemas.openxmlformats.org/drawingml/2006/main">
              <a:ext uri="{FF2B5EF4-FFF2-40B4-BE49-F238E27FC236}">
                <a16:creationId xmlns:a16="http://schemas.microsoft.com/office/drawing/2014/main" id="{AA5E979A-49AD-4646-8311-226129B1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8" name="Text 9">
            <a:extLst xmlns:a="http://schemas.openxmlformats.org/drawingml/2006/main">
              <a:ext uri="{FF2B5EF4-FFF2-40B4-BE49-F238E27FC236}">
                <a16:creationId xmlns:a16="http://schemas.microsoft.com/office/drawing/2014/main" id="{F24A4AB2-3AF7-4EAA-B250-9ACBCB72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9" name="Text 10">
            <a:extLst xmlns:a="http://schemas.openxmlformats.org/drawingml/2006/main">
              <a:ext uri="{FF2B5EF4-FFF2-40B4-BE49-F238E27FC236}">
                <a16:creationId xmlns:a16="http://schemas.microsoft.com/office/drawing/2014/main" id="{B82CF433-58E2-485F-B34C-AC29BFF3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与存储池：自动拆解多层堆叠结构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0" name="Text 11">
            <a:extLst xmlns:a="http://schemas.openxmlformats.org/drawingml/2006/main">
              <a:ext uri="{FF2B5EF4-FFF2-40B4-BE49-F238E27FC236}">
                <a16:creationId xmlns:a16="http://schemas.microsoft.com/office/drawing/2014/main" id="{C7A8F119-E3F1-45A0-96B2-EDEF0CDDD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从成员盘到软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、卷管理、精简池、虚拟盘和文件系统，逐层归集、映射与装配。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1" name="Shape 12">
            <a:extLst xmlns:a="http://schemas.openxmlformats.org/drawingml/2006/main">
              <a:ext uri="{FF2B5EF4-FFF2-40B4-BE49-F238E27FC236}">
                <a16:creationId xmlns:a16="http://schemas.microsoft.com/office/drawing/2014/main" id="{C375A1EE-3516-41C7-BD31-CCF3449B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2" name="Text 13">
            <a:extLst xmlns:a="http://schemas.openxmlformats.org/drawingml/2006/main">
              <a:ext uri="{FF2B5EF4-FFF2-40B4-BE49-F238E27FC236}">
                <a16:creationId xmlns:a16="http://schemas.microsoft.com/office/drawing/2014/main" id="{6E0FED44-BA40-4950-8BA8-81A8792B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3" name="Text 14">
            <a:extLst xmlns:a="http://schemas.openxmlformats.org/drawingml/2006/main">
              <a:ext uri="{FF2B5EF4-FFF2-40B4-BE49-F238E27FC236}">
                <a16:creationId xmlns:a16="http://schemas.microsoft.com/office/drawing/2014/main" id="{DB063143-5DC1-4FC3-99F7-8988DD99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多盘接入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4" name="Shape 15">
            <a:extLst xmlns:a="http://schemas.openxmlformats.org/drawingml/2006/main">
              <a:ext uri="{FF2B5EF4-FFF2-40B4-BE49-F238E27FC236}">
                <a16:creationId xmlns:a16="http://schemas.microsoft.com/office/drawing/2014/main" id="{ADB0791D-1975-4F49-B789-3ED176FE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720" y="20664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5" name="Shape 16">
            <a:extLst xmlns:a="http://schemas.openxmlformats.org/drawingml/2006/main">
              <a:ext uri="{FF2B5EF4-FFF2-40B4-BE49-F238E27FC236}">
                <a16:creationId xmlns:a16="http://schemas.microsoft.com/office/drawing/2014/main" id="{13A87B24-5D42-4693-99F7-CF724E67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6" name="Text 17">
            <a:extLst xmlns:a="http://schemas.openxmlformats.org/drawingml/2006/main">
              <a:ext uri="{FF2B5EF4-FFF2-40B4-BE49-F238E27FC236}">
                <a16:creationId xmlns:a16="http://schemas.microsoft.com/office/drawing/2014/main" id="{933C67F2-3F36-40A9-BF81-6A06026F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196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软</a:t>
            </a:r>
            <a:r>
              <a:rPr sz="122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7" name="Text 18">
            <a:extLst xmlns:a="http://schemas.openxmlformats.org/drawingml/2006/main">
              <a:ext uri="{FF2B5EF4-FFF2-40B4-BE49-F238E27FC236}">
                <a16:creationId xmlns:a16="http://schemas.microsoft.com/office/drawing/2014/main" id="{0CA428CC-2339-4BB8-98A5-9FBA54FE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 / SHR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8" name="Shape 19">
            <a:extLst xmlns:a="http://schemas.openxmlformats.org/drawingml/2006/main">
              <a:ext uri="{FF2B5EF4-FFF2-40B4-BE49-F238E27FC236}">
                <a16:creationId xmlns:a16="http://schemas.microsoft.com/office/drawing/2014/main" id="{013A13C0-BD49-4F07-83DE-5688C40D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240" y="20664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9" name="Shape 20">
            <a:extLst xmlns:a="http://schemas.openxmlformats.org/drawingml/2006/main">
              <a:ext uri="{FF2B5EF4-FFF2-40B4-BE49-F238E27FC236}">
                <a16:creationId xmlns:a16="http://schemas.microsoft.com/office/drawing/2014/main" id="{8A6FD6BA-C493-48A5-BF14-88DBC355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0" name="Text 21">
            <a:extLst xmlns:a="http://schemas.openxmlformats.org/drawingml/2006/main">
              <a:ext uri="{FF2B5EF4-FFF2-40B4-BE49-F238E27FC236}">
                <a16:creationId xmlns:a16="http://schemas.microsoft.com/office/drawing/2014/main" id="{9DE9D4A4-25BF-4FF9-ABE8-12293C74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卷管理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1" name="Text 22">
            <a:extLst xmlns:a="http://schemas.openxmlformats.org/drawingml/2006/main">
              <a:ext uri="{FF2B5EF4-FFF2-40B4-BE49-F238E27FC236}">
                <a16:creationId xmlns:a16="http://schemas.microsoft.com/office/drawing/2014/main" id="{0EC9C70F-2FB3-4500-BC81-3A4A37A9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 / SpaceDB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2" name="Shape 23">
            <a:extLst xmlns:a="http://schemas.openxmlformats.org/drawingml/2006/main">
              <a:ext uri="{FF2B5EF4-FFF2-40B4-BE49-F238E27FC236}">
                <a16:creationId xmlns:a16="http://schemas.microsoft.com/office/drawing/2014/main" id="{98B6A55F-A293-45B3-A5A9-2692B25B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760" y="20664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3" name="Shape 24">
            <a:extLst xmlns:a="http://schemas.openxmlformats.org/drawingml/2006/main">
              <a:ext uri="{FF2B5EF4-FFF2-40B4-BE49-F238E27FC236}">
                <a16:creationId xmlns:a16="http://schemas.microsoft.com/office/drawing/2014/main" id="{FC0213B0-9FD5-477F-A8C6-02E35FDC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4" name="Text 25">
            <a:extLst xmlns:a="http://schemas.openxmlformats.org/drawingml/2006/main">
              <a:ext uri="{FF2B5EF4-FFF2-40B4-BE49-F238E27FC236}">
                <a16:creationId xmlns:a16="http://schemas.microsoft.com/office/drawing/2014/main" id="{30DC7F84-FD53-4D70-9015-9DCE2344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0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存储池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5" name="Text 26">
            <a:extLst xmlns:a="http://schemas.openxmlformats.org/drawingml/2006/main">
              <a:ext uri="{FF2B5EF4-FFF2-40B4-BE49-F238E27FC236}">
                <a16:creationId xmlns:a16="http://schemas.microsoft.com/office/drawing/2014/main" id="{13E3AD88-9360-4201-B832-B6E2B08B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ZFS / Btrfs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6" name="Shape 27">
            <a:extLst xmlns:a="http://schemas.openxmlformats.org/drawingml/2006/main">
              <a:ext uri="{FF2B5EF4-FFF2-40B4-BE49-F238E27FC236}">
                <a16:creationId xmlns:a16="http://schemas.microsoft.com/office/drawing/2014/main" id="{7E7782FD-904E-46B4-9B6C-22DB6BF0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6280" y="20664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7" name="Shape 28">
            <a:extLst xmlns:a="http://schemas.openxmlformats.org/drawingml/2006/main">
              <a:ext uri="{FF2B5EF4-FFF2-40B4-BE49-F238E27FC236}">
                <a16:creationId xmlns:a16="http://schemas.microsoft.com/office/drawing/2014/main" id="{A47D9668-1B78-4320-9B15-77374819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8" name="Text 29">
            <a:extLst xmlns:a="http://schemas.openxmlformats.org/drawingml/2006/main">
              <a:ext uri="{FF2B5EF4-FFF2-40B4-BE49-F238E27FC236}">
                <a16:creationId xmlns:a16="http://schemas.microsoft.com/office/drawing/2014/main" id="{74D729AE-5679-4B0B-AB8A-D34F24AF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2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9" name="Text 30">
            <a:extLst xmlns:a="http://schemas.openxmlformats.org/drawingml/2006/main">
              <a:ext uri="{FF2B5EF4-FFF2-40B4-BE49-F238E27FC236}">
                <a16:creationId xmlns:a16="http://schemas.microsoft.com/office/drawing/2014/main" id="{6935C4BB-7136-49D5-8712-5D361C19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ext4 / ZFS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等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0" name="Shape 31">
            <a:extLst xmlns:a="http://schemas.openxmlformats.org/drawingml/2006/main">
              <a:ext uri="{FF2B5EF4-FFF2-40B4-BE49-F238E27FC236}">
                <a16:creationId xmlns:a16="http://schemas.microsoft.com/office/drawing/2014/main" id="{C03B7BC0-0DBF-4949-9B19-63C1E1AC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800" y="20664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1" name="Shape 32">
            <a:extLst xmlns:a="http://schemas.openxmlformats.org/drawingml/2006/main">
              <a:ext uri="{FF2B5EF4-FFF2-40B4-BE49-F238E27FC236}">
                <a16:creationId xmlns:a16="http://schemas.microsoft.com/office/drawing/2014/main" id="{BC35133E-5F4D-4FB5-B3B1-80205D66C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664280"/>
            <a:ext cx="169128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2" name="Text 33">
            <a:extLst xmlns:a="http://schemas.openxmlformats.org/drawingml/2006/main">
              <a:ext uri="{FF2B5EF4-FFF2-40B4-BE49-F238E27FC236}">
                <a16:creationId xmlns:a16="http://schemas.microsoft.com/office/drawing/2014/main" id="{FCE4AEF2-5A26-4759-96CD-A9C987C8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040" y="181044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用户数据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3" name="Text 34">
            <a:extLst xmlns:a="http://schemas.openxmlformats.org/drawingml/2006/main">
              <a:ext uri="{FF2B5EF4-FFF2-40B4-BE49-F238E27FC236}">
                <a16:creationId xmlns:a16="http://schemas.microsoft.com/office/drawing/2014/main" id="{4E0F34D9-B4F8-4FBC-8AD7-F2DC96B9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185560"/>
            <a:ext cx="150840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直接浏览提取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4" name="Shape 35">
            <a:extLst xmlns:a="http://schemas.openxmlformats.org/drawingml/2006/main">
              <a:ext uri="{FF2B5EF4-FFF2-40B4-BE49-F238E27FC236}">
                <a16:creationId xmlns:a16="http://schemas.microsoft.com/office/drawing/2014/main" id="{B4F8AA30-619C-44C0-B2A9-94AB7810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7180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5" name="Shape 36">
            <a:extLst xmlns:a="http://schemas.openxmlformats.org/drawingml/2006/main">
              <a:ext uri="{FF2B5EF4-FFF2-40B4-BE49-F238E27FC236}">
                <a16:creationId xmlns:a16="http://schemas.microsoft.com/office/drawing/2014/main" id="{FE088AE5-1FE7-478A-9106-9ED01793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546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6" name="Text 37">
            <a:extLst xmlns:a="http://schemas.openxmlformats.org/drawingml/2006/main">
              <a:ext uri="{FF2B5EF4-FFF2-40B4-BE49-F238E27FC236}">
                <a16:creationId xmlns:a16="http://schemas.microsoft.com/office/drawing/2014/main" id="{D3D2E0DE-5A4B-453A-A5A8-54A2F22A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636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ZFS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7" name="Text 38">
            <a:extLst xmlns:a="http://schemas.openxmlformats.org/drawingml/2006/main">
              <a:ext uri="{FF2B5EF4-FFF2-40B4-BE49-F238E27FC236}">
                <a16:creationId xmlns:a16="http://schemas.microsoft.com/office/drawing/2014/main" id="{BF09D7F0-AD6D-4C00-9640-B8CA8974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13632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ZFS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存储池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8" name="Shape 39">
            <a:extLst xmlns:a="http://schemas.openxmlformats.org/drawingml/2006/main">
              <a:ext uri="{FF2B5EF4-FFF2-40B4-BE49-F238E27FC236}">
                <a16:creationId xmlns:a16="http://schemas.microsoft.com/office/drawing/2014/main" id="{46B14863-C6A7-4B38-B3BA-CF407766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7400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9" name="Text 40">
            <a:extLst xmlns:a="http://schemas.openxmlformats.org/drawingml/2006/main">
              <a:ext uri="{FF2B5EF4-FFF2-40B4-BE49-F238E27FC236}">
                <a16:creationId xmlns:a16="http://schemas.microsoft.com/office/drawing/2014/main" id="{1B38CFDE-AD4A-45BA-A0E4-50FE0342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63024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手动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推断三种模式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0" name="Shape 41">
            <a:extLst xmlns:a="http://schemas.openxmlformats.org/drawingml/2006/main">
              <a:ext uri="{FF2B5EF4-FFF2-40B4-BE49-F238E27FC236}">
                <a16:creationId xmlns:a16="http://schemas.microsoft.com/office/drawing/2014/main" id="{F06E011A-9388-4373-BE4D-4014FB96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17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1" name="Text 42">
            <a:extLst xmlns:a="http://schemas.openxmlformats.org/drawingml/2006/main">
              <a:ext uri="{FF2B5EF4-FFF2-40B4-BE49-F238E27FC236}">
                <a16:creationId xmlns:a16="http://schemas.microsoft.com/office/drawing/2014/main" id="{BBB4F64E-79D0-4E12-89D9-00020DEE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069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RAID-Z1/Z2/Z3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dRAID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Mirror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2" name="Shape 43">
            <a:extLst xmlns:a="http://schemas.openxmlformats.org/drawingml/2006/main">
              <a:ext uri="{FF2B5EF4-FFF2-40B4-BE49-F238E27FC236}">
                <a16:creationId xmlns:a16="http://schemas.microsoft.com/office/drawing/2014/main" id="{72D7FE0F-3EB5-4B39-A600-55DB0D06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61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3" name="Text 44">
            <a:extLst xmlns:a="http://schemas.openxmlformats.org/drawingml/2006/main">
              <a:ext uri="{FF2B5EF4-FFF2-40B4-BE49-F238E27FC236}">
                <a16:creationId xmlns:a16="http://schemas.microsoft.com/office/drawing/2014/main" id="{B3655280-DF51-4320-B43F-461107CF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450792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vdev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池、缺盘恢复与拓扑树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4" name="Shape 45">
            <a:extLst xmlns:a="http://schemas.openxmlformats.org/drawingml/2006/main">
              <a:ext uri="{FF2B5EF4-FFF2-40B4-BE49-F238E27FC236}">
                <a16:creationId xmlns:a16="http://schemas.microsoft.com/office/drawing/2014/main" id="{C11F6618-24DB-401C-BCA6-9685A69F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297180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5" name="Shape 46">
            <a:extLst xmlns:a="http://schemas.openxmlformats.org/drawingml/2006/main">
              <a:ext uri="{FF2B5EF4-FFF2-40B4-BE49-F238E27FC236}">
                <a16:creationId xmlns:a16="http://schemas.microsoft.com/office/drawing/2014/main" id="{114D621B-25BE-4953-8AB7-4BA32584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31546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6" name="Text 47">
            <a:extLst xmlns:a="http://schemas.openxmlformats.org/drawingml/2006/main">
              <a:ext uri="{FF2B5EF4-FFF2-40B4-BE49-F238E27FC236}">
                <a16:creationId xmlns:a16="http://schemas.microsoft.com/office/drawing/2014/main" id="{BCAA9BCF-4FDF-432D-A93D-C4886A58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31636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SS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7" name="Text 48">
            <a:extLst xmlns:a="http://schemas.openxmlformats.org/drawingml/2006/main">
              <a:ext uri="{FF2B5EF4-FFF2-40B4-BE49-F238E27FC236}">
                <a16:creationId xmlns:a16="http://schemas.microsoft.com/office/drawing/2014/main" id="{147D831C-7DC9-4C53-80F9-DB7FB3EE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313632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 Storage Spaces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8" name="Shape 49">
            <a:extLst xmlns:a="http://schemas.openxmlformats.org/drawingml/2006/main">
              <a:ext uri="{FF2B5EF4-FFF2-40B4-BE49-F238E27FC236}">
                <a16:creationId xmlns:a16="http://schemas.microsoft.com/office/drawing/2014/main" id="{C4BB8EFE-62A4-45C2-B0F9-27CBB5EE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37400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9" name="Text 50">
            <a:extLst xmlns:a="http://schemas.openxmlformats.org/drawingml/2006/main">
              <a:ext uri="{FF2B5EF4-FFF2-40B4-BE49-F238E27FC236}">
                <a16:creationId xmlns:a16="http://schemas.microsoft.com/office/drawing/2014/main" id="{9577D26F-78A3-4391-9B71-D48002AA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363024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SpaceDB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池元数据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0" name="Shape 51">
            <a:extLst xmlns:a="http://schemas.openxmlformats.org/drawingml/2006/main">
              <a:ext uri="{FF2B5EF4-FFF2-40B4-BE49-F238E27FC236}">
                <a16:creationId xmlns:a16="http://schemas.microsoft.com/office/drawing/2014/main" id="{76406C5A-60E0-4CDF-AEED-CFFD6E81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417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1" name="Text 52">
            <a:extLst xmlns:a="http://schemas.openxmlformats.org/drawingml/2006/main">
              <a:ext uri="{FF2B5EF4-FFF2-40B4-BE49-F238E27FC236}">
                <a16:creationId xmlns:a16="http://schemas.microsoft.com/office/drawing/2014/main" id="{4BE1F58F-D0B4-4599-B4E0-7BEFE83F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4069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Simple / Mirror / Parity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布局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2" name="Shape 53">
            <a:extLst xmlns:a="http://schemas.openxmlformats.org/drawingml/2006/main">
              <a:ext uri="{FF2B5EF4-FFF2-40B4-BE49-F238E27FC236}">
                <a16:creationId xmlns:a16="http://schemas.microsoft.com/office/drawing/2014/main" id="{D80BA0FE-D0F7-4697-8650-4AEFE9BD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080" y="461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3" name="Text 54">
            <a:extLst xmlns:a="http://schemas.openxmlformats.org/drawingml/2006/main">
              <a:ext uri="{FF2B5EF4-FFF2-40B4-BE49-F238E27FC236}">
                <a16:creationId xmlns:a16="http://schemas.microsoft.com/office/drawing/2014/main" id="{7ED728A6-4235-45E0-8DA7-50E549C3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600" y="450792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接入成员盘后自动检测与装配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4" name="Shape 55">
            <a:extLst xmlns:a="http://schemas.openxmlformats.org/drawingml/2006/main">
              <a:ext uri="{FF2B5EF4-FFF2-40B4-BE49-F238E27FC236}">
                <a16:creationId xmlns:a16="http://schemas.microsoft.com/office/drawing/2014/main" id="{E908F3D0-BA36-4C61-B327-6D72EAEE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971800"/>
            <a:ext cx="3401280" cy="24228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5" name="Shape 56">
            <a:extLst xmlns:a="http://schemas.openxmlformats.org/drawingml/2006/main">
              <a:ext uri="{FF2B5EF4-FFF2-40B4-BE49-F238E27FC236}">
                <a16:creationId xmlns:a16="http://schemas.microsoft.com/office/drawing/2014/main" id="{329A9FED-FDFC-4885-81E9-2229BE49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31546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6" name="Text 57">
            <a:extLst xmlns:a="http://schemas.openxmlformats.org/drawingml/2006/main">
              <a:ext uri="{FF2B5EF4-FFF2-40B4-BE49-F238E27FC236}">
                <a16:creationId xmlns:a16="http://schemas.microsoft.com/office/drawing/2014/main" id="{2637A15D-BAEF-4B71-82CE-51D225EB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31636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BTR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7" name="Text 58">
            <a:extLst xmlns:a="http://schemas.openxmlformats.org/drawingml/2006/main">
              <a:ext uri="{FF2B5EF4-FFF2-40B4-BE49-F238E27FC236}">
                <a16:creationId xmlns:a16="http://schemas.microsoft.com/office/drawing/2014/main" id="{BA0A9B2B-18CB-4305-BEBE-8AA680B1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313632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Btrfs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多设备池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8" name="Shape 59">
            <a:extLst xmlns:a="http://schemas.openxmlformats.org/drawingml/2006/main">
              <a:ext uri="{FF2B5EF4-FFF2-40B4-BE49-F238E27FC236}">
                <a16:creationId xmlns:a16="http://schemas.microsoft.com/office/drawing/2014/main" id="{64AE2A94-CE25-4D67-9938-BBF56D3F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37400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9" name="Text 60">
            <a:extLst xmlns:a="http://schemas.openxmlformats.org/drawingml/2006/main">
              <a:ext uri="{FF2B5EF4-FFF2-40B4-BE49-F238E27FC236}">
                <a16:creationId xmlns:a16="http://schemas.microsoft.com/office/drawing/2014/main" id="{3EBEC109-EF1E-4ED8-A161-28484DA7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363024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FSID / devid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归集成员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0" name="Shape 61">
            <a:extLst xmlns:a="http://schemas.openxmlformats.org/drawingml/2006/main">
              <a:ext uri="{FF2B5EF4-FFF2-40B4-BE49-F238E27FC236}">
                <a16:creationId xmlns:a16="http://schemas.microsoft.com/office/drawing/2014/main" id="{C2EAE843-BAAD-469E-AACE-97059845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417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1" name="Text 62">
            <a:extLst xmlns:a="http://schemas.openxmlformats.org/drawingml/2006/main">
              <a:ext uri="{FF2B5EF4-FFF2-40B4-BE49-F238E27FC236}">
                <a16:creationId xmlns:a16="http://schemas.microsoft.com/office/drawing/2014/main" id="{D27D677C-DD3C-4A71-A011-3E49FFCA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406908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Chunk Tree</a:t>
            </a: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多盘映射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2" name="Shape 63">
            <a:extLst xmlns:a="http://schemas.openxmlformats.org/drawingml/2006/main">
              <a:ext uri="{FF2B5EF4-FFF2-40B4-BE49-F238E27FC236}">
                <a16:creationId xmlns:a16="http://schemas.microsoft.com/office/drawing/2014/main" id="{10AA64E1-338C-485E-874D-CF4C7192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840" y="46177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3" name="Text 64">
            <a:extLst xmlns:a="http://schemas.openxmlformats.org/drawingml/2006/main">
              <a:ext uri="{FF2B5EF4-FFF2-40B4-BE49-F238E27FC236}">
                <a16:creationId xmlns:a16="http://schemas.microsoft.com/office/drawing/2014/main" id="{692AFFB7-2687-49E3-9304-8D770412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360" y="4507920"/>
            <a:ext cx="27975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成员诊断、风险评估与报告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4" name="Text 65">
            <a:extLst xmlns:a="http://schemas.openxmlformats.org/drawingml/2006/main">
              <a:ext uri="{FF2B5EF4-FFF2-40B4-BE49-F238E27FC236}">
                <a16:creationId xmlns:a16="http://schemas.microsoft.com/office/drawing/2014/main" id="{662A9372-76D4-4737-B00C-E3F89883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000"/>
            <a:ext cx="10789560" cy="28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自动重组：</a:t>
            </a: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QNAP mdadm → LVM → dm-thin → ext4</a:t>
            </a: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Synology mdadm → LVM → SHR / RAID-F1</a:t>
            </a:r>
            <a:r>
              <a:rPr sz="119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11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5" name="Text 66">
            <a:extLst xmlns:a="http://schemas.openxmlformats.org/drawingml/2006/main">
              <a:ext uri="{FF2B5EF4-FFF2-40B4-BE49-F238E27FC236}">
                <a16:creationId xmlns:a16="http://schemas.microsoft.com/office/drawing/2014/main" id="{E13A70D0-10D4-4AFD-ACA4-F5745A4F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19696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36" name="Shape 0">
            <a:extLst xmlns:a="http://schemas.openxmlformats.org/drawingml/2006/main">
              <a:ext uri="{FF2B5EF4-FFF2-40B4-BE49-F238E27FC236}">
                <a16:creationId xmlns:a16="http://schemas.microsoft.com/office/drawing/2014/main" id="{485759BB-1651-4A7C-9089-198A6AFA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7" name="Shape 1">
            <a:extLst xmlns:a="http://schemas.openxmlformats.org/drawingml/2006/main">
              <a:ext uri="{FF2B5EF4-FFF2-40B4-BE49-F238E27FC236}">
                <a16:creationId xmlns:a16="http://schemas.microsoft.com/office/drawing/2014/main" id="{FF9E792D-361E-4F4F-A28C-AF66865E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8" name="Shape 2">
            <a:extLst xmlns:a="http://schemas.openxmlformats.org/drawingml/2006/main">
              <a:ext uri="{FF2B5EF4-FFF2-40B4-BE49-F238E27FC236}">
                <a16:creationId xmlns:a16="http://schemas.microsoft.com/office/drawing/2014/main" id="{1276E21A-0D68-449D-8735-537B0995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9" name="Text 3">
            <a:extLst xmlns:a="http://schemas.openxmlformats.org/drawingml/2006/main">
              <a:ext uri="{FF2B5EF4-FFF2-40B4-BE49-F238E27FC236}">
                <a16:creationId xmlns:a16="http://schemas.microsoft.com/office/drawing/2014/main" id="{6F822830-01D2-4171-8197-FDE8FE38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加密卷恢复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0" name="Text 4">
            <a:extLst xmlns:a="http://schemas.openxmlformats.org/drawingml/2006/main">
              <a:ext uri="{FF2B5EF4-FFF2-40B4-BE49-F238E27FC236}">
                <a16:creationId xmlns:a16="http://schemas.microsoft.com/office/drawing/2014/main" id="{9EF0173D-8BE0-4AC8-AAEF-F15A251E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1" name="Shape 5">
            <a:extLst xmlns:a="http://schemas.openxmlformats.org/drawingml/2006/main">
              <a:ext uri="{FF2B5EF4-FFF2-40B4-BE49-F238E27FC236}">
                <a16:creationId xmlns:a16="http://schemas.microsoft.com/office/drawing/2014/main" id="{FE3277BE-FA57-4F3D-8AD5-56010956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2" name="Shape 6">
            <a:extLst xmlns:a="http://schemas.openxmlformats.org/drawingml/2006/main">
              <a:ext uri="{FF2B5EF4-FFF2-40B4-BE49-F238E27FC236}">
                <a16:creationId xmlns:a16="http://schemas.microsoft.com/office/drawing/2014/main" id="{36F8E765-D7FC-441A-A774-84D1E85B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3" name="Text 7">
            <a:extLst xmlns:a="http://schemas.openxmlformats.org/drawingml/2006/main">
              <a:ext uri="{FF2B5EF4-FFF2-40B4-BE49-F238E27FC236}">
                <a16:creationId xmlns:a16="http://schemas.microsoft.com/office/drawing/2014/main" id="{64A2F902-A3C6-4FC0-8E20-6FFF61DC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4" name="Shape 8">
            <a:extLst xmlns:a="http://schemas.openxmlformats.org/drawingml/2006/main">
              <a:ext uri="{FF2B5EF4-FFF2-40B4-BE49-F238E27FC236}">
                <a16:creationId xmlns:a16="http://schemas.microsoft.com/office/drawing/2014/main" id="{966A9D19-6DE1-476A-BC58-E66959C1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5" name="Text 9">
            <a:extLst xmlns:a="http://schemas.openxmlformats.org/drawingml/2006/main">
              <a:ext uri="{FF2B5EF4-FFF2-40B4-BE49-F238E27FC236}">
                <a16:creationId xmlns:a16="http://schemas.microsoft.com/office/drawing/2014/main" id="{388BE2B7-7ED7-43BA-B766-48069744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6" name="Text 10">
            <a:extLst xmlns:a="http://schemas.openxmlformats.org/drawingml/2006/main">
              <a:ext uri="{FF2B5EF4-FFF2-40B4-BE49-F238E27FC236}">
                <a16:creationId xmlns:a16="http://schemas.microsoft.com/office/drawing/2014/main" id="{D26149F6-55F1-4D39-80F4-391973F0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加密卷识别、透明解锁与安全恢复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7" name="Text 11">
            <a:extLst xmlns:a="http://schemas.openxmlformats.org/drawingml/2006/main">
              <a:ext uri="{FF2B5EF4-FFF2-40B4-BE49-F238E27FC236}">
                <a16:creationId xmlns:a16="http://schemas.microsoft.com/office/drawing/2014/main" id="{3F01FFA5-EF8E-4557-9F08-FA04844C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在用户提供合法密码、恢复密钥或密钥材料后，建立透明解密虚拟盘并继续正常分析。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8" name="Shape 12">
            <a:extLst xmlns:a="http://schemas.openxmlformats.org/drawingml/2006/main">
              <a:ext uri="{FF2B5EF4-FFF2-40B4-BE49-F238E27FC236}">
                <a16:creationId xmlns:a16="http://schemas.microsoft.com/office/drawing/2014/main" id="{E4F14FA9-AE12-4013-9763-AD906A38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206604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9" name="Text 13">
            <a:extLst xmlns:a="http://schemas.openxmlformats.org/drawingml/2006/main">
              <a:ext uri="{FF2B5EF4-FFF2-40B4-BE49-F238E27FC236}">
                <a16:creationId xmlns:a16="http://schemas.microsoft.com/office/drawing/2014/main" id="{2081BCD8-B1E9-4B68-B885-7C80ADB1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83780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识别加密头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0" name="Text 14">
            <a:extLst xmlns:a="http://schemas.openxmlformats.org/drawingml/2006/main">
              <a:ext uri="{FF2B5EF4-FFF2-40B4-BE49-F238E27FC236}">
                <a16:creationId xmlns:a16="http://schemas.microsoft.com/office/drawing/2014/main" id="{E378FAE5-9706-45BB-8958-4FA39660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2920"/>
            <a:ext cx="18831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自动检测方案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1" name="Shape 15">
            <a:extLst xmlns:a="http://schemas.openxmlformats.org/drawingml/2006/main">
              <a:ext uri="{FF2B5EF4-FFF2-40B4-BE49-F238E27FC236}">
                <a16:creationId xmlns:a16="http://schemas.microsoft.com/office/drawing/2014/main" id="{C4DEA26D-D767-4FA5-906C-DEC62214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941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2" name="Shape 16">
            <a:extLst xmlns:a="http://schemas.openxmlformats.org/drawingml/2006/main">
              <a:ext uri="{FF2B5EF4-FFF2-40B4-BE49-F238E27FC236}">
                <a16:creationId xmlns:a16="http://schemas.microsoft.com/office/drawing/2014/main" id="{9A938356-47B3-4D44-9114-D90B1737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1691640"/>
            <a:ext cx="206604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3" name="Text 17">
            <a:extLst xmlns:a="http://schemas.openxmlformats.org/drawingml/2006/main">
              <a:ext uri="{FF2B5EF4-FFF2-40B4-BE49-F238E27FC236}">
                <a16:creationId xmlns:a16="http://schemas.microsoft.com/office/drawing/2014/main" id="{32F35ACD-1765-4320-BEFC-A89101D9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183780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输入密钥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4" name="Text 18">
            <a:extLst xmlns:a="http://schemas.openxmlformats.org/drawingml/2006/main">
              <a:ext uri="{FF2B5EF4-FFF2-40B4-BE49-F238E27FC236}">
                <a16:creationId xmlns:a16="http://schemas.microsoft.com/office/drawing/2014/main" id="{F969BFF0-60D3-45B2-9655-5F2F6DD4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2212920"/>
            <a:ext cx="18831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密码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恢复密钥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5" name="Shape 19">
            <a:extLst xmlns:a="http://schemas.openxmlformats.org/drawingml/2006/main">
              <a:ext uri="{FF2B5EF4-FFF2-40B4-BE49-F238E27FC236}">
                <a16:creationId xmlns:a16="http://schemas.microsoft.com/office/drawing/2014/main" id="{61AF3CCF-D03D-4626-9B72-12A0227F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20941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6" name="Shape 20">
            <a:extLst xmlns:a="http://schemas.openxmlformats.org/drawingml/2006/main">
              <a:ext uri="{FF2B5EF4-FFF2-40B4-BE49-F238E27FC236}">
                <a16:creationId xmlns:a16="http://schemas.microsoft.com/office/drawing/2014/main" id="{F8F2611F-EAB5-46D0-AD26-45CD0963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1691640"/>
            <a:ext cx="206604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7" name="Text 21">
            <a:extLst xmlns:a="http://schemas.openxmlformats.org/drawingml/2006/main">
              <a:ext uri="{FF2B5EF4-FFF2-40B4-BE49-F238E27FC236}">
                <a16:creationId xmlns:a16="http://schemas.microsoft.com/office/drawing/2014/main" id="{CD345996-ABFA-424E-BC8C-BC4C8126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83780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透明解密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8" name="Text 22">
            <a:extLst xmlns:a="http://schemas.openxmlformats.org/drawingml/2006/main">
              <a:ext uri="{FF2B5EF4-FFF2-40B4-BE49-F238E27FC236}">
                <a16:creationId xmlns:a16="http://schemas.microsoft.com/office/drawing/2014/main" id="{7C475476-C133-415F-A7DA-AAFD879E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2212920"/>
            <a:ext cx="18831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虚拟盘面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9" name="Shape 23">
            <a:extLst xmlns:a="http://schemas.openxmlformats.org/drawingml/2006/main">
              <a:ext uri="{FF2B5EF4-FFF2-40B4-BE49-F238E27FC236}">
                <a16:creationId xmlns:a16="http://schemas.microsoft.com/office/drawing/2014/main" id="{9436F7E8-B883-461C-AEB3-A336E393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20941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0" name="Shape 24">
            <a:extLst xmlns:a="http://schemas.openxmlformats.org/drawingml/2006/main">
              <a:ext uri="{FF2B5EF4-FFF2-40B4-BE49-F238E27FC236}">
                <a16:creationId xmlns:a16="http://schemas.microsoft.com/office/drawing/2014/main" id="{33E0475F-9051-417B-8FF1-9E67F375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1691640"/>
            <a:ext cx="206604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1" name="Text 25">
            <a:extLst xmlns:a="http://schemas.openxmlformats.org/drawingml/2006/main">
              <a:ext uri="{FF2B5EF4-FFF2-40B4-BE49-F238E27FC236}">
                <a16:creationId xmlns:a16="http://schemas.microsoft.com/office/drawing/2014/main" id="{4B08DAB3-A5FD-46FF-A852-388F8C7B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183780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文件系统分析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2" name="Text 26">
            <a:extLst xmlns:a="http://schemas.openxmlformats.org/drawingml/2006/main">
              <a:ext uri="{FF2B5EF4-FFF2-40B4-BE49-F238E27FC236}">
                <a16:creationId xmlns:a16="http://schemas.microsoft.com/office/drawing/2014/main" id="{CFBD0961-CA2B-4637-9851-D8CAF09A2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2212920"/>
            <a:ext cx="18831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浏览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3" name="Shape 27">
            <a:extLst xmlns:a="http://schemas.openxmlformats.org/drawingml/2006/main">
              <a:ext uri="{FF2B5EF4-FFF2-40B4-BE49-F238E27FC236}">
                <a16:creationId xmlns:a16="http://schemas.microsoft.com/office/drawing/2014/main" id="{B27A8C40-D4C1-4268-A22B-CBCBA4D6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20941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4" name="Shape 28">
            <a:extLst xmlns:a="http://schemas.openxmlformats.org/drawingml/2006/main">
              <a:ext uri="{FF2B5EF4-FFF2-40B4-BE49-F238E27FC236}">
                <a16:creationId xmlns:a16="http://schemas.microsoft.com/office/drawing/2014/main" id="{74879417-E80A-4780-A2B6-7024BD1A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1691640"/>
            <a:ext cx="2066040" cy="98712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5" name="Text 29">
            <a:extLst xmlns:a="http://schemas.openxmlformats.org/drawingml/2006/main">
              <a:ext uri="{FF2B5EF4-FFF2-40B4-BE49-F238E27FC236}">
                <a16:creationId xmlns:a16="http://schemas.microsoft.com/office/drawing/2014/main" id="{613C9893-0301-4774-8042-BB298AA0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183780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安全导出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6" name="Text 30">
            <a:extLst xmlns:a="http://schemas.openxmlformats.org/drawingml/2006/main">
              <a:ext uri="{FF2B5EF4-FFF2-40B4-BE49-F238E27FC236}">
                <a16:creationId xmlns:a16="http://schemas.microsoft.com/office/drawing/2014/main" id="{848B119D-59F6-4E2C-8F4D-FA114AD7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2212920"/>
            <a:ext cx="18831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校验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清单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报告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7" name="Shape 31">
            <a:extLst xmlns:a="http://schemas.openxmlformats.org/drawingml/2006/main">
              <a:ext uri="{FF2B5EF4-FFF2-40B4-BE49-F238E27FC236}">
                <a16:creationId xmlns:a16="http://schemas.microsoft.com/office/drawing/2014/main" id="{A9FC8735-4FAC-4F9D-9DF7-7682160D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8" name="Shape 32">
            <a:extLst xmlns:a="http://schemas.openxmlformats.org/drawingml/2006/main">
              <a:ext uri="{FF2B5EF4-FFF2-40B4-BE49-F238E27FC236}">
                <a16:creationId xmlns:a16="http://schemas.microsoft.com/office/drawing/2014/main" id="{6BF3E210-290B-41EE-8A65-E0A27B6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2004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9" name="Text 33">
            <a:extLst xmlns:a="http://schemas.openxmlformats.org/drawingml/2006/main">
              <a:ext uri="{FF2B5EF4-FFF2-40B4-BE49-F238E27FC236}">
                <a16:creationId xmlns:a16="http://schemas.microsoft.com/office/drawing/2014/main" id="{405942C7-4412-46B0-9A70-6C250802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209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BL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0" name="Text 34">
            <a:extLst xmlns:a="http://schemas.openxmlformats.org/drawingml/2006/main">
              <a:ext uri="{FF2B5EF4-FFF2-40B4-BE49-F238E27FC236}">
                <a16:creationId xmlns:a16="http://schemas.microsoft.com/office/drawing/2014/main" id="{1EF92530-013E-4EDF-BD41-73CAA03E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18204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BitLocker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1" name="Text 35">
            <a:extLst xmlns:a="http://schemas.openxmlformats.org/drawingml/2006/main">
              <a:ext uri="{FF2B5EF4-FFF2-40B4-BE49-F238E27FC236}">
                <a16:creationId xmlns:a16="http://schemas.microsoft.com/office/drawing/2014/main" id="{359E8903-AA39-4435-AB8F-075AA7F7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65760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全盘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分区加密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2" name="Shape 36">
            <a:extLst xmlns:a="http://schemas.openxmlformats.org/drawingml/2006/main">
              <a:ext uri="{FF2B5EF4-FFF2-40B4-BE49-F238E27FC236}">
                <a16:creationId xmlns:a16="http://schemas.microsoft.com/office/drawing/2014/main" id="{F57B1C33-D848-4A31-881E-F974FFA4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01752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3" name="Shape 37">
            <a:extLst xmlns:a="http://schemas.openxmlformats.org/drawingml/2006/main">
              <a:ext uri="{FF2B5EF4-FFF2-40B4-BE49-F238E27FC236}">
                <a16:creationId xmlns:a16="http://schemas.microsoft.com/office/drawing/2014/main" id="{1867983C-F72A-442B-A40C-C2E0666B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2004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4" name="Text 38">
            <a:extLst xmlns:a="http://schemas.openxmlformats.org/drawingml/2006/main">
              <a:ext uri="{FF2B5EF4-FFF2-40B4-BE49-F238E27FC236}">
                <a16:creationId xmlns:a16="http://schemas.microsoft.com/office/drawing/2014/main" id="{A735FB1C-2ACA-4313-A607-F0E81A16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209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LK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5" name="Text 39">
            <a:extLst xmlns:a="http://schemas.openxmlformats.org/drawingml/2006/main">
              <a:ext uri="{FF2B5EF4-FFF2-40B4-BE49-F238E27FC236}">
                <a16:creationId xmlns:a16="http://schemas.microsoft.com/office/drawing/2014/main" id="{EBE0260D-E03A-43B9-8F13-22A3A2F4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18204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LUKS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6" name="Text 40">
            <a:extLst xmlns:a="http://schemas.openxmlformats.org/drawingml/2006/main">
              <a:ext uri="{FF2B5EF4-FFF2-40B4-BE49-F238E27FC236}">
                <a16:creationId xmlns:a16="http://schemas.microsoft.com/office/drawing/2014/main" id="{9674868F-3771-4931-9C0D-3E41E52D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365760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全盘加密，含分离头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7" name="Shape 41">
            <a:extLst xmlns:a="http://schemas.openxmlformats.org/drawingml/2006/main">
              <a:ext uri="{FF2B5EF4-FFF2-40B4-BE49-F238E27FC236}">
                <a16:creationId xmlns:a16="http://schemas.microsoft.com/office/drawing/2014/main" id="{37D2B2A0-96A8-4E96-A148-B3A60490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01752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8" name="Shape 42">
            <a:extLst xmlns:a="http://schemas.openxmlformats.org/drawingml/2006/main">
              <a:ext uri="{FF2B5EF4-FFF2-40B4-BE49-F238E27FC236}">
                <a16:creationId xmlns:a16="http://schemas.microsoft.com/office/drawing/2014/main" id="{F01C82B2-9263-4079-A72A-F8588E14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2004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9" name="Text 43">
            <a:extLst xmlns:a="http://schemas.openxmlformats.org/drawingml/2006/main">
              <a:ext uri="{FF2B5EF4-FFF2-40B4-BE49-F238E27FC236}">
                <a16:creationId xmlns:a16="http://schemas.microsoft.com/office/drawing/2014/main" id="{6D94EDDD-AB19-4CA7-BAF6-048471A5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209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VC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0" name="Text 44">
            <a:extLst xmlns:a="http://schemas.openxmlformats.org/drawingml/2006/main">
              <a:ext uri="{FF2B5EF4-FFF2-40B4-BE49-F238E27FC236}">
                <a16:creationId xmlns:a16="http://schemas.microsoft.com/office/drawing/2014/main" id="{67805094-6923-4D4E-8274-6B7F1343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18204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VeraCrypt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1" name="Text 45">
            <a:extLst xmlns:a="http://schemas.openxmlformats.org/drawingml/2006/main">
              <a:ext uri="{FF2B5EF4-FFF2-40B4-BE49-F238E27FC236}">
                <a16:creationId xmlns:a16="http://schemas.microsoft.com/office/drawing/2014/main" id="{E9D3CD32-46C6-48F1-AED8-4D91C87C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365760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跨平台容器与分区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2" name="Shape 46">
            <a:extLst xmlns:a="http://schemas.openxmlformats.org/drawingml/2006/main">
              <a:ext uri="{FF2B5EF4-FFF2-40B4-BE49-F238E27FC236}">
                <a16:creationId xmlns:a16="http://schemas.microsoft.com/office/drawing/2014/main" id="{535E3787-44DC-4DD1-93EB-6768ECC3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34340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3" name="Shape 47">
            <a:extLst xmlns:a="http://schemas.openxmlformats.org/drawingml/2006/main">
              <a:ext uri="{FF2B5EF4-FFF2-40B4-BE49-F238E27FC236}">
                <a16:creationId xmlns:a16="http://schemas.microsoft.com/office/drawing/2014/main" id="{45645DFF-7862-47B8-936D-44BA17DD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262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4" name="Text 48">
            <a:extLst xmlns:a="http://schemas.openxmlformats.org/drawingml/2006/main">
              <a:ext uri="{FF2B5EF4-FFF2-40B4-BE49-F238E27FC236}">
                <a16:creationId xmlns:a16="http://schemas.microsoft.com/office/drawing/2014/main" id="{2AE15BA7-63FA-4E9B-9264-CB55CB9F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35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5" name="Text 49">
            <a:extLst xmlns:a="http://schemas.openxmlformats.org/drawingml/2006/main">
              <a:ext uri="{FF2B5EF4-FFF2-40B4-BE49-F238E27FC236}">
                <a16:creationId xmlns:a16="http://schemas.microsoft.com/office/drawing/2014/main" id="{CE01FAA7-9227-477E-8E70-8C56C924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5079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CoreStorage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6" name="Text 50">
            <a:extLst xmlns:a="http://schemas.openxmlformats.org/drawingml/2006/main">
              <a:ext uri="{FF2B5EF4-FFF2-40B4-BE49-F238E27FC236}">
                <a16:creationId xmlns:a16="http://schemas.microsoft.com/office/drawing/2014/main" id="{249BC208-A6E8-4630-869D-F67DE3B2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8348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旧版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macOS FileVault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7" name="Shape 51">
            <a:extLst xmlns:a="http://schemas.openxmlformats.org/drawingml/2006/main">
              <a:ext uri="{FF2B5EF4-FFF2-40B4-BE49-F238E27FC236}">
                <a16:creationId xmlns:a16="http://schemas.microsoft.com/office/drawing/2014/main" id="{F44731F9-CE51-4E1E-8C68-75C22367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434340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8" name="Shape 52">
            <a:extLst xmlns:a="http://schemas.openxmlformats.org/drawingml/2006/main">
              <a:ext uri="{FF2B5EF4-FFF2-40B4-BE49-F238E27FC236}">
                <a16:creationId xmlns:a16="http://schemas.microsoft.com/office/drawing/2014/main" id="{8C7C9F64-9C73-43D8-91D7-864DB1F7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5262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9" name="Text 53">
            <a:extLst xmlns:a="http://schemas.openxmlformats.org/drawingml/2006/main">
              <a:ext uri="{FF2B5EF4-FFF2-40B4-BE49-F238E27FC236}">
                <a16:creationId xmlns:a16="http://schemas.microsoft.com/office/drawing/2014/main" id="{EFAC7FCE-DF8F-42E2-B1A0-3BED00FF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535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AF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0" name="Text 54">
            <a:extLst xmlns:a="http://schemas.openxmlformats.org/drawingml/2006/main">
              <a:ext uri="{FF2B5EF4-FFF2-40B4-BE49-F238E27FC236}">
                <a16:creationId xmlns:a16="http://schemas.microsoft.com/office/drawing/2014/main" id="{F1D50C73-D0DE-4636-8ACD-E1D56C5E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5079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APFS FileVault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1" name="Text 55">
            <a:extLst xmlns:a="http://schemas.openxmlformats.org/drawingml/2006/main">
              <a:ext uri="{FF2B5EF4-FFF2-40B4-BE49-F238E27FC236}">
                <a16:creationId xmlns:a16="http://schemas.microsoft.com/office/drawing/2014/main" id="{0A613C5A-9C36-44CC-96C0-78E39BDC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498348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新版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macOS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加密卷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2" name="Shape 56">
            <a:extLst xmlns:a="http://schemas.openxmlformats.org/drawingml/2006/main">
              <a:ext uri="{FF2B5EF4-FFF2-40B4-BE49-F238E27FC236}">
                <a16:creationId xmlns:a16="http://schemas.microsoft.com/office/drawing/2014/main" id="{7CBFFA4E-D9DD-4598-A4BF-94CBAAFE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4343400"/>
            <a:ext cx="3437640" cy="10969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3" name="Shape 57">
            <a:extLst xmlns:a="http://schemas.openxmlformats.org/drawingml/2006/main">
              <a:ext uri="{FF2B5EF4-FFF2-40B4-BE49-F238E27FC236}">
                <a16:creationId xmlns:a16="http://schemas.microsoft.com/office/drawing/2014/main" id="{0199470A-6DED-42F1-9B16-CBA5824D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45262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4" name="Text 58">
            <a:extLst xmlns:a="http://schemas.openxmlformats.org/drawingml/2006/main">
              <a:ext uri="{FF2B5EF4-FFF2-40B4-BE49-F238E27FC236}">
                <a16:creationId xmlns:a16="http://schemas.microsoft.com/office/drawing/2014/main" id="{881C376E-5F78-4EB4-943A-034A49AC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4535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FS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5" name="Text 59">
            <a:extLst xmlns:a="http://schemas.openxmlformats.org/drawingml/2006/main">
              <a:ext uri="{FF2B5EF4-FFF2-40B4-BE49-F238E27FC236}">
                <a16:creationId xmlns:a16="http://schemas.microsoft.com/office/drawing/2014/main" id="{712940E4-D4D4-42AA-A305-E8EDACD8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45079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fscrypt / ZFS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6" name="Text 60">
            <a:extLst xmlns:a="http://schemas.openxmlformats.org/drawingml/2006/main">
              <a:ext uri="{FF2B5EF4-FFF2-40B4-BE49-F238E27FC236}">
                <a16:creationId xmlns:a16="http://schemas.microsoft.com/office/drawing/2014/main" id="{D20FEA58-52AA-40B7-AF98-69D172FD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4983480"/>
            <a:ext cx="298044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文件级与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ZFS</a:t>
            </a:r>
            <a:r>
              <a:rPr sz="104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原生加密</a:t>
            </a:r>
            <a:endParaRPr sz="104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7" name="Shape 61">
            <a:extLst xmlns:a="http://schemas.openxmlformats.org/drawingml/2006/main">
              <a:ext uri="{FF2B5EF4-FFF2-40B4-BE49-F238E27FC236}">
                <a16:creationId xmlns:a16="http://schemas.microsoft.com/office/drawing/2014/main" id="{A87F7812-C3F0-4B71-AB02-8F12DDE4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870520"/>
            <a:ext cx="11063880" cy="319680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6350">
            <a:solidFill>
              <a:srgbClr val="B9E7D7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8" name="Text 62">
            <a:extLst xmlns:a="http://schemas.openxmlformats.org/drawingml/2006/main">
              <a:ext uri="{FF2B5EF4-FFF2-40B4-BE49-F238E27FC236}">
                <a16:creationId xmlns:a16="http://schemas.microsoft.com/office/drawing/2014/main" id="{17C379D2-6426-4384-9395-CAB62A6A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5916240"/>
            <a:ext cx="10652400" cy="21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1" u="none">
                <a:solidFill>
                  <a:srgbClr val="176D51"/>
                </a:solidFill>
                <a:latin typeface="Microsoft YaHei"/>
                <a:ea typeface="Microsoft YaHei"/>
                <a:cs typeface="Microsoft YaHei"/>
              </a:rPr>
              <a:t>解密过程默认只读；需要可写工具时可叠加</a:t>
            </a:r>
            <a:r>
              <a:rPr sz="1120" b="1" u="none">
                <a:solidFill>
                  <a:srgbClr val="176D51"/>
                </a:solidFill>
                <a:latin typeface="Microsoft YaHei"/>
                <a:ea typeface="Microsoft YaHei"/>
                <a:cs typeface="Microsoft YaHei"/>
              </a:rPr>
              <a:t>COW</a:t>
            </a:r>
            <a:r>
              <a:rPr sz="1120" b="1" u="none">
                <a:solidFill>
                  <a:srgbClr val="176D51"/>
                </a:solidFill>
                <a:latin typeface="Microsoft YaHei"/>
                <a:ea typeface="Microsoft YaHei"/>
                <a:cs typeface="Microsoft YaHei"/>
              </a:rPr>
              <a:t>写时复制，原始介质和镜像保持不变。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9" name="Text 63">
            <a:extLst xmlns:a="http://schemas.openxmlformats.org/drawingml/2006/main">
              <a:ext uri="{FF2B5EF4-FFF2-40B4-BE49-F238E27FC236}">
                <a16:creationId xmlns:a16="http://schemas.microsoft.com/office/drawing/2014/main" id="{C5E64DCB-8D8A-4D62-BB88-CCCC0864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88503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00" name="Shape 0">
            <a:extLst xmlns:a="http://schemas.openxmlformats.org/drawingml/2006/main">
              <a:ext uri="{FF2B5EF4-FFF2-40B4-BE49-F238E27FC236}">
                <a16:creationId xmlns:a16="http://schemas.microsoft.com/office/drawing/2014/main" id="{7068EEE1-1CC9-4E4C-A861-ED01C89B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1" name="Shape 1">
            <a:extLst xmlns:a="http://schemas.openxmlformats.org/drawingml/2006/main">
              <a:ext uri="{FF2B5EF4-FFF2-40B4-BE49-F238E27FC236}">
                <a16:creationId xmlns:a16="http://schemas.microsoft.com/office/drawing/2014/main" id="{6BFD79C8-A9DB-439D-80E7-93765874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2" name="Shape 2">
            <a:extLst xmlns:a="http://schemas.openxmlformats.org/drawingml/2006/main">
              <a:ext uri="{FF2B5EF4-FFF2-40B4-BE49-F238E27FC236}">
                <a16:creationId xmlns:a16="http://schemas.microsoft.com/office/drawing/2014/main" id="{AF096E8C-2125-4E83-8408-2C74EBD9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3" name="Text 3">
            <a:extLst xmlns:a="http://schemas.openxmlformats.org/drawingml/2006/main">
              <a:ext uri="{FF2B5EF4-FFF2-40B4-BE49-F238E27FC236}">
                <a16:creationId xmlns:a16="http://schemas.microsoft.com/office/drawing/2014/main" id="{E5255562-A0B7-4532-B608-213E8C4D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系统级虚拟磁盘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4" name="Text 4">
            <a:extLst xmlns:a="http://schemas.openxmlformats.org/drawingml/2006/main">
              <a:ext uri="{FF2B5EF4-FFF2-40B4-BE49-F238E27FC236}">
                <a16:creationId xmlns:a16="http://schemas.microsoft.com/office/drawing/2014/main" id="{C2CA977E-79A9-4A8C-A2FD-9B0520A7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5" name="Shape 5">
            <a:extLst xmlns:a="http://schemas.openxmlformats.org/drawingml/2006/main">
              <a:ext uri="{FF2B5EF4-FFF2-40B4-BE49-F238E27FC236}">
                <a16:creationId xmlns:a16="http://schemas.microsoft.com/office/drawing/2014/main" id="{76FEECFE-5670-4221-AC66-E5D3FAC7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6" name="Shape 6">
            <a:extLst xmlns:a="http://schemas.openxmlformats.org/drawingml/2006/main">
              <a:ext uri="{FF2B5EF4-FFF2-40B4-BE49-F238E27FC236}">
                <a16:creationId xmlns:a16="http://schemas.microsoft.com/office/drawing/2014/main" id="{697E9BC3-FE65-4C0B-8D3E-FD4DC7F9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7" name="Text 7">
            <a:extLst xmlns:a="http://schemas.openxmlformats.org/drawingml/2006/main">
              <a:ext uri="{FF2B5EF4-FFF2-40B4-BE49-F238E27FC236}">
                <a16:creationId xmlns:a16="http://schemas.microsoft.com/office/drawing/2014/main" id="{549449D8-5143-4D6A-B644-3658F220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8" name="Shape 8">
            <a:extLst xmlns:a="http://schemas.openxmlformats.org/drawingml/2006/main">
              <a:ext uri="{FF2B5EF4-FFF2-40B4-BE49-F238E27FC236}">
                <a16:creationId xmlns:a16="http://schemas.microsoft.com/office/drawing/2014/main" id="{F2AFA497-1DB8-4063-B460-FC3C8D0F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9" name="Text 9">
            <a:extLst xmlns:a="http://schemas.openxmlformats.org/drawingml/2006/main">
              <a:ext uri="{FF2B5EF4-FFF2-40B4-BE49-F238E27FC236}">
                <a16:creationId xmlns:a16="http://schemas.microsoft.com/office/drawing/2014/main" id="{CF12F879-4181-48D8-BC84-44AB9D1F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0" name="Text 10">
            <a:extLst xmlns:a="http://schemas.openxmlformats.org/drawingml/2006/main">
              <a:ext uri="{FF2B5EF4-FFF2-40B4-BE49-F238E27FC236}">
                <a16:creationId xmlns:a16="http://schemas.microsoft.com/office/drawing/2014/main" id="{A17A6F01-591F-4CCF-BA27-DF050926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系统级虚拟磁盘：让重组结果直接可用</a:t>
            </a:r>
            <a:endParaRPr sz="29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1" name="Text 11">
            <a:extLst xmlns:a="http://schemas.openxmlformats.org/drawingml/2006/main">
              <a:ext uri="{FF2B5EF4-FFF2-40B4-BE49-F238E27FC236}">
                <a16:creationId xmlns:a16="http://schemas.microsoft.com/office/drawing/2014/main" id="{BE3C6690-8D88-4D46-9E5C-311AE8F7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物理盘、镜像、任意区间、虚拟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、存储池、企业存储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和解密卷均可映射。</a:t>
            </a:r>
            <a:endParaRPr sz="13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2" name="Shape 12">
            <a:extLst xmlns:a="http://schemas.openxmlformats.org/drawingml/2006/main">
              <a:ext uri="{FF2B5EF4-FFF2-40B4-BE49-F238E27FC236}">
                <a16:creationId xmlns:a16="http://schemas.microsoft.com/office/drawing/2014/main" id="{ACCE86A5-39B3-4EA2-B43E-D2DDA580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640"/>
            <a:ext cx="3218400" cy="233136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3" name="Shape 13">
            <a:extLst xmlns:a="http://schemas.openxmlformats.org/drawingml/2006/main">
              <a:ext uri="{FF2B5EF4-FFF2-40B4-BE49-F238E27FC236}">
                <a16:creationId xmlns:a16="http://schemas.microsoft.com/office/drawing/2014/main" id="{D31A9A16-B155-4F8E-85A4-49CBDABC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4" name="Text 14">
            <a:extLst xmlns:a="http://schemas.openxmlformats.org/drawingml/2006/main">
              <a:ext uri="{FF2B5EF4-FFF2-40B4-BE49-F238E27FC236}">
                <a16:creationId xmlns:a16="http://schemas.microsoft.com/office/drawing/2014/main" id="{61CF7E47-C398-466F-88DB-BF5AC20C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928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SRC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5" name="Text 15">
            <a:extLst xmlns:a="http://schemas.openxmlformats.org/drawingml/2006/main">
              <a:ext uri="{FF2B5EF4-FFF2-40B4-BE49-F238E27FC236}">
                <a16:creationId xmlns:a16="http://schemas.microsoft.com/office/drawing/2014/main" id="{0A579B5A-9569-4046-884D-3C6C679B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65520"/>
            <a:ext cx="22856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可映射的数据对象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6" name="Shape 16">
            <a:extLst xmlns:a="http://schemas.openxmlformats.org/drawingml/2006/main">
              <a:ext uri="{FF2B5EF4-FFF2-40B4-BE49-F238E27FC236}">
                <a16:creationId xmlns:a16="http://schemas.microsoft.com/office/drawing/2014/main" id="{6D98C7F9-DBCB-480F-BEF0-5BEA7F5A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4688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7" name="Text 17">
            <a:extLst xmlns:a="http://schemas.openxmlformats.org/drawingml/2006/main">
              <a:ext uri="{FF2B5EF4-FFF2-40B4-BE49-F238E27FC236}">
                <a16:creationId xmlns:a16="http://schemas.microsoft.com/office/drawing/2014/main" id="{2934DA03-ED30-4E2E-BB5B-8AB3E8A5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359080"/>
            <a:ext cx="26146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物理磁盘</a:t>
            </a:r>
            <a:endParaRPr sz="1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8" name="Shape 18">
            <a:extLst xmlns:a="http://schemas.openxmlformats.org/drawingml/2006/main">
              <a:ext uri="{FF2B5EF4-FFF2-40B4-BE49-F238E27FC236}">
                <a16:creationId xmlns:a16="http://schemas.microsoft.com/office/drawing/2014/main" id="{FBBB8458-5972-4EB6-A3B7-E519076A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27705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9" name="Text 19">
            <a:extLst xmlns:a="http://schemas.openxmlformats.org/drawingml/2006/main">
              <a:ext uri="{FF2B5EF4-FFF2-40B4-BE49-F238E27FC236}">
                <a16:creationId xmlns:a16="http://schemas.microsoft.com/office/drawing/2014/main" id="{FAACC918-0A83-4C50-B29E-A7C884A7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660760"/>
            <a:ext cx="26146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镜像文件</a:t>
            </a:r>
            <a:endParaRPr sz="1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0" name="Shape 20">
            <a:extLst xmlns:a="http://schemas.openxmlformats.org/drawingml/2006/main">
              <a:ext uri="{FF2B5EF4-FFF2-40B4-BE49-F238E27FC236}">
                <a16:creationId xmlns:a16="http://schemas.microsoft.com/office/drawing/2014/main" id="{3B4B0EDD-0C5D-4AD8-976D-CF7BBCAC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0722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1" name="Text 21">
            <a:extLst xmlns:a="http://schemas.openxmlformats.org/drawingml/2006/main">
              <a:ext uri="{FF2B5EF4-FFF2-40B4-BE49-F238E27FC236}">
                <a16:creationId xmlns:a16="http://schemas.microsoft.com/office/drawing/2014/main" id="{B8561176-8BAF-4385-BC58-0915B223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2962800"/>
            <a:ext cx="26146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任意分区或连续区间</a:t>
            </a:r>
            <a:endParaRPr sz="1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2" name="Shape 22">
            <a:extLst xmlns:a="http://schemas.openxmlformats.org/drawingml/2006/main">
              <a:ext uri="{FF2B5EF4-FFF2-40B4-BE49-F238E27FC236}">
                <a16:creationId xmlns:a16="http://schemas.microsoft.com/office/drawing/2014/main" id="{266CA8B3-7092-42E8-85E2-7F80E028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3742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3" name="Text 23">
            <a:extLst xmlns:a="http://schemas.openxmlformats.org/drawingml/2006/main">
              <a:ext uri="{FF2B5EF4-FFF2-40B4-BE49-F238E27FC236}">
                <a16:creationId xmlns:a16="http://schemas.microsoft.com/office/drawing/2014/main" id="{A85E0752-3CAD-4EC5-ABD7-D80DCDA8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264480"/>
            <a:ext cx="26146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虚拟</a:t>
            </a: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RAID / </a:t>
            </a: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存储池 </a:t>
            </a: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/ LUN</a:t>
            </a:r>
            <a:endParaRPr sz="1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4" name="Shape 24">
            <a:extLst xmlns:a="http://schemas.openxmlformats.org/drawingml/2006/main">
              <a:ext uri="{FF2B5EF4-FFF2-40B4-BE49-F238E27FC236}">
                <a16:creationId xmlns:a16="http://schemas.microsoft.com/office/drawing/2014/main" id="{199F359B-F0EC-4B72-990E-957B8CBE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6759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5" name="Text 25">
            <a:extLst xmlns:a="http://schemas.openxmlformats.org/drawingml/2006/main">
              <a:ext uri="{FF2B5EF4-FFF2-40B4-BE49-F238E27FC236}">
                <a16:creationId xmlns:a16="http://schemas.microsoft.com/office/drawing/2014/main" id="{896FBE9D-0480-49DC-ADA2-2A0B3AF4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566160"/>
            <a:ext cx="26146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透明解密卷</a:t>
            </a:r>
            <a:endParaRPr sz="11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6" name="Shape 26">
            <a:extLst xmlns:a="http://schemas.openxmlformats.org/drawingml/2006/main">
              <a:ext uri="{FF2B5EF4-FFF2-40B4-BE49-F238E27FC236}">
                <a16:creationId xmlns:a16="http://schemas.microsoft.com/office/drawing/2014/main" id="{70D71697-0476-40E8-8EFD-94A9C868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1965960"/>
            <a:ext cx="2880000" cy="15084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45DC1"/>
          </a:solidFill>
          <a:ln xmlns:a="http://schemas.openxmlformats.org/drawingml/2006/main" w="15240">
            <a:solidFill>
              <a:srgbClr val="28BDF6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7" name="Shape 27">
            <a:extLst xmlns:a="http://schemas.openxmlformats.org/drawingml/2006/main">
              <a:ext uri="{FF2B5EF4-FFF2-40B4-BE49-F238E27FC236}">
                <a16:creationId xmlns:a16="http://schemas.microsoft.com/office/drawing/2014/main" id="{6E38EFA8-3915-463D-A9E7-B2617FB6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240" y="2148840"/>
            <a:ext cx="658080" cy="658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FFFFF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8" name="Text 28">
            <a:extLst xmlns:a="http://schemas.openxmlformats.org/drawingml/2006/main">
              <a:ext uri="{FF2B5EF4-FFF2-40B4-BE49-F238E27FC236}">
                <a16:creationId xmlns:a16="http://schemas.microsoft.com/office/drawing/2014/main" id="{F5813852-7C7C-4DAD-B792-8A608108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240" y="2157840"/>
            <a:ext cx="658080" cy="648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9" name="Text 29">
            <a:extLst xmlns:a="http://schemas.openxmlformats.org/drawingml/2006/main">
              <a:ext uri="{FF2B5EF4-FFF2-40B4-BE49-F238E27FC236}">
                <a16:creationId xmlns:a16="http://schemas.microsoft.com/office/drawing/2014/main" id="{76EFF799-19C9-49EF-8442-3702154C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8920" y="2834640"/>
            <a:ext cx="239544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2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vdisk / WinSpd / NBD</a:t>
            </a:r>
            <a:endParaRPr sz="15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0" name="Text 30">
            <a:extLst xmlns:a="http://schemas.openxmlformats.org/drawingml/2006/main">
              <a:ext uri="{FF2B5EF4-FFF2-40B4-BE49-F238E27FC236}">
                <a16:creationId xmlns:a16="http://schemas.microsoft.com/office/drawing/2014/main" id="{4A02E112-CC0F-4A9D-8619-787B99BB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82040"/>
            <a:ext cx="2239920" cy="21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0" u="none">
                <a:solidFill>
                  <a:srgbClr val="A9D7F4"/>
                </a:solidFill>
                <a:latin typeface="Microsoft YaHei"/>
                <a:ea typeface="Microsoft YaHei"/>
                <a:cs typeface="Microsoft YaHei"/>
              </a:rPr>
              <a:t>系统级虚拟磁盘引擎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1" name="Shape 31">
            <a:extLst xmlns:a="http://schemas.openxmlformats.org/drawingml/2006/main">
              <a:ext uri="{FF2B5EF4-FFF2-40B4-BE49-F238E27FC236}">
                <a16:creationId xmlns:a16="http://schemas.microsoft.com/office/drawing/2014/main" id="{B8C17407-70C5-4BB8-8EDD-4028F41B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523600"/>
            <a:ext cx="255600" cy="36540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2" name="Shape 32">
            <a:extLst xmlns:a="http://schemas.openxmlformats.org/drawingml/2006/main">
              <a:ext uri="{FF2B5EF4-FFF2-40B4-BE49-F238E27FC236}">
                <a16:creationId xmlns:a16="http://schemas.microsoft.com/office/drawing/2014/main" id="{179CCCAD-05B1-4A72-8AD0-A5519759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120" y="2523600"/>
            <a:ext cx="255600" cy="36540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3" name="Shape 33">
            <a:extLst xmlns:a="http://schemas.openxmlformats.org/drawingml/2006/main">
              <a:ext uri="{FF2B5EF4-FFF2-40B4-BE49-F238E27FC236}">
                <a16:creationId xmlns:a16="http://schemas.microsoft.com/office/drawing/2014/main" id="{09C99D8C-08BC-4732-A6DE-40DEA0A2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1700640"/>
            <a:ext cx="3748680" cy="1078560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4" name="Shape 34">
            <a:extLst xmlns:a="http://schemas.openxmlformats.org/drawingml/2006/main">
              <a:ext uri="{FF2B5EF4-FFF2-40B4-BE49-F238E27FC236}">
                <a16:creationId xmlns:a16="http://schemas.microsoft.com/office/drawing/2014/main" id="{972DA91E-5DC9-4233-BE94-9A123FC8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360" y="1883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5" name="Text 35">
            <a:extLst xmlns:a="http://schemas.openxmlformats.org/drawingml/2006/main">
              <a:ext uri="{FF2B5EF4-FFF2-40B4-BE49-F238E27FC236}">
                <a16:creationId xmlns:a16="http://schemas.microsoft.com/office/drawing/2014/main" id="{A9BE33D2-C16A-4CCB-9508-2C01BDEB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360" y="18928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WIN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6" name="Text 36">
            <a:extLst xmlns:a="http://schemas.openxmlformats.org/drawingml/2006/main">
              <a:ext uri="{FF2B5EF4-FFF2-40B4-BE49-F238E27FC236}">
                <a16:creationId xmlns:a16="http://schemas.microsoft.com/office/drawing/2014/main" id="{B677E42F-D555-4FAC-900D-A93E0C88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000" y="1865520"/>
            <a:ext cx="28159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Windows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通道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7" name="Text 37">
            <a:extLst xmlns:a="http://schemas.openxmlformats.org/drawingml/2006/main">
              <a:ext uri="{FF2B5EF4-FFF2-40B4-BE49-F238E27FC236}">
                <a16:creationId xmlns:a16="http://schemas.microsoft.com/office/drawing/2014/main" id="{9356B2DA-C7D0-4444-9E61-5B6B0003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2340720"/>
            <a:ext cx="3291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4751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映射为PhysicalDrive设备，可由磁盘管理器、资源管理器与第三方工具直接访问。</a:t>
            </a:r>
            <a:endParaRPr sz="10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8" name="Shape 38">
            <a:extLst xmlns:a="http://schemas.openxmlformats.org/drawingml/2006/main">
              <a:ext uri="{FF2B5EF4-FFF2-40B4-BE49-F238E27FC236}">
                <a16:creationId xmlns:a16="http://schemas.microsoft.com/office/drawing/2014/main" id="{FA87C7F2-EED2-443F-BF58-B26CED86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2971800"/>
            <a:ext cx="3748680" cy="1078560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9" name="Shape 39">
            <a:extLst xmlns:a="http://schemas.openxmlformats.org/drawingml/2006/main">
              <a:ext uri="{FF2B5EF4-FFF2-40B4-BE49-F238E27FC236}">
                <a16:creationId xmlns:a16="http://schemas.microsoft.com/office/drawing/2014/main" id="{153B3E26-95DC-4203-8D76-67E2C63A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360" y="31546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0" name="Text 40">
            <a:extLst xmlns:a="http://schemas.openxmlformats.org/drawingml/2006/main">
              <a:ext uri="{FF2B5EF4-FFF2-40B4-BE49-F238E27FC236}">
                <a16:creationId xmlns:a16="http://schemas.microsoft.com/office/drawing/2014/main" id="{C3C0588D-E994-4F11-939A-421B7B72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360" y="31636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LNX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1" name="Text 41">
            <a:extLst xmlns:a="http://schemas.openxmlformats.org/drawingml/2006/main">
              <a:ext uri="{FF2B5EF4-FFF2-40B4-BE49-F238E27FC236}">
                <a16:creationId xmlns:a16="http://schemas.microsoft.com/office/drawing/2014/main" id="{AEFA484F-87F4-4769-96FC-A1557C32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8000" y="3136320"/>
            <a:ext cx="28159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通道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2" name="Text 42">
            <a:extLst xmlns:a="http://schemas.openxmlformats.org/drawingml/2006/main">
              <a:ext uri="{FF2B5EF4-FFF2-40B4-BE49-F238E27FC236}">
                <a16:creationId xmlns:a16="http://schemas.microsoft.com/office/drawing/2014/main" id="{C7CC4165-2C75-401F-A79E-78CF68D0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3611880"/>
            <a:ext cx="3291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暴露为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/dev/nbdX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标准块设备，支持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mount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fdisk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dd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parted</a:t>
            </a:r>
            <a:r>
              <a:rPr sz="102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等工具。</a:t>
            </a:r>
            <a:endParaRPr sz="10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3" name="Shape 43">
            <a:extLst xmlns:a="http://schemas.openxmlformats.org/drawingml/2006/main">
              <a:ext uri="{FF2B5EF4-FFF2-40B4-BE49-F238E27FC236}">
                <a16:creationId xmlns:a16="http://schemas.microsoft.com/office/drawing/2014/main" id="{AEAD40DE-63B1-468C-8C20-FAD697EA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526280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4" name="Shape 44">
            <a:extLst xmlns:a="http://schemas.openxmlformats.org/drawingml/2006/main">
              <a:ext uri="{FF2B5EF4-FFF2-40B4-BE49-F238E27FC236}">
                <a16:creationId xmlns:a16="http://schemas.microsoft.com/office/drawing/2014/main" id="{2A618035-E4C5-4A45-8FE9-71752B99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23" y="4631055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5" name="Text 45">
            <a:extLst xmlns:a="http://schemas.openxmlformats.org/drawingml/2006/main">
              <a:ext uri="{FF2B5EF4-FFF2-40B4-BE49-F238E27FC236}">
                <a16:creationId xmlns:a16="http://schemas.microsoft.com/office/drawing/2014/main" id="{2E37D8F1-58F9-4609-9CE6-A9972A06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23" y="4640009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6" name="Text 46">
            <a:extLst xmlns:a="http://schemas.openxmlformats.org/drawingml/2006/main">
              <a:ext uri="{FF2B5EF4-FFF2-40B4-BE49-F238E27FC236}">
                <a16:creationId xmlns:a16="http://schemas.microsoft.com/office/drawing/2014/main" id="{B7F166D9-7EE8-4145-9CB1-17A026D3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63" y="4583430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默认只读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7" name="Text 47">
            <a:extLst xmlns:a="http://schemas.openxmlformats.org/drawingml/2006/main">
              <a:ext uri="{FF2B5EF4-FFF2-40B4-BE49-F238E27FC236}">
                <a16:creationId xmlns:a16="http://schemas.microsoft.com/office/drawing/2014/main" id="{72895F0D-1BDF-4040-B24C-983D557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63" y="4888230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杜绝外部工具意外写坏源数据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8" name="Shape 48">
            <a:extLst xmlns:a="http://schemas.openxmlformats.org/drawingml/2006/main">
              <a:ext uri="{FF2B5EF4-FFF2-40B4-BE49-F238E27FC236}">
                <a16:creationId xmlns:a16="http://schemas.microsoft.com/office/drawing/2014/main" id="{10BC6FF8-1E80-4CA6-A87B-01E7840D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17" y="4526280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9" name="Shape 49">
            <a:extLst xmlns:a="http://schemas.openxmlformats.org/drawingml/2006/main">
              <a:ext uri="{FF2B5EF4-FFF2-40B4-BE49-F238E27FC236}">
                <a16:creationId xmlns:a16="http://schemas.microsoft.com/office/drawing/2014/main" id="{30902AE1-B074-4AD6-A165-C70CA2E5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631055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0" name="Text 50">
            <a:extLst xmlns:a="http://schemas.openxmlformats.org/drawingml/2006/main">
              <a:ext uri="{FF2B5EF4-FFF2-40B4-BE49-F238E27FC236}">
                <a16:creationId xmlns:a16="http://schemas.microsoft.com/office/drawing/2014/main" id="{9204FF2F-E0CD-468A-86D7-E1426210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640009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1" name="Text 51">
            <a:extLst xmlns:a="http://schemas.openxmlformats.org/drawingml/2006/main">
              <a:ext uri="{FF2B5EF4-FFF2-40B4-BE49-F238E27FC236}">
                <a16:creationId xmlns:a16="http://schemas.microsoft.com/office/drawing/2014/main" id="{F57A3F34-8D89-41BF-AF37-ED841B8B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583430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COW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写保护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2" name="Text 52">
            <a:extLst xmlns:a="http://schemas.openxmlformats.org/drawingml/2006/main">
              <a:ext uri="{FF2B5EF4-FFF2-40B4-BE49-F238E27FC236}">
                <a16:creationId xmlns:a16="http://schemas.microsoft.com/office/drawing/2014/main" id="{CA9E91EF-5AF3-4496-BD42-562CED9C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888230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写入重定向到独立覆盖文件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3" name="Shape 53">
            <a:extLst xmlns:a="http://schemas.openxmlformats.org/drawingml/2006/main">
              <a:ext uri="{FF2B5EF4-FFF2-40B4-BE49-F238E27FC236}">
                <a16:creationId xmlns:a16="http://schemas.microsoft.com/office/drawing/2014/main" id="{BC5ACFE9-4D01-4284-882A-1589C0FF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674" y="4526280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4" name="Shape 54">
            <a:extLst xmlns:a="http://schemas.openxmlformats.org/drawingml/2006/main">
              <a:ext uri="{FF2B5EF4-FFF2-40B4-BE49-F238E27FC236}">
                <a16:creationId xmlns:a16="http://schemas.microsoft.com/office/drawing/2014/main" id="{7B6EA2FF-0429-4BAE-B844-044CFD5F2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37" y="4631055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5" name="Text 55">
            <a:extLst xmlns:a="http://schemas.openxmlformats.org/drawingml/2006/main">
              <a:ext uri="{FF2B5EF4-FFF2-40B4-BE49-F238E27FC236}">
                <a16:creationId xmlns:a16="http://schemas.microsoft.com/office/drawing/2014/main" id="{9CABE936-8A70-4A9B-9F81-A73B070C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37" y="4640009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6" name="Text 56">
            <a:extLst xmlns:a="http://schemas.openxmlformats.org/drawingml/2006/main">
              <a:ext uri="{FF2B5EF4-FFF2-40B4-BE49-F238E27FC236}">
                <a16:creationId xmlns:a16="http://schemas.microsoft.com/office/drawing/2014/main" id="{41F9C290-AB35-41B7-B555-73F717B1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577" y="4583430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合成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GPT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7" name="Text 57">
            <a:extLst xmlns:a="http://schemas.openxmlformats.org/drawingml/2006/main">
              <a:ext uri="{FF2B5EF4-FFF2-40B4-BE49-F238E27FC236}">
                <a16:creationId xmlns:a16="http://schemas.microsoft.com/office/drawing/2014/main" id="{5A9475BE-5768-4DDE-937C-E4D72D85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577" y="4888230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裸文件系统包装为规范磁盘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8" name="Shape 58">
            <a:extLst xmlns:a="http://schemas.openxmlformats.org/drawingml/2006/main">
              <a:ext uri="{FF2B5EF4-FFF2-40B4-BE49-F238E27FC236}">
                <a16:creationId xmlns:a16="http://schemas.microsoft.com/office/drawing/2014/main" id="{25AAEA44-E8DC-4225-9324-DBAD1D40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276183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9" name="Shape 59">
            <a:extLst xmlns:a="http://schemas.openxmlformats.org/drawingml/2006/main">
              <a:ext uri="{FF2B5EF4-FFF2-40B4-BE49-F238E27FC236}">
                <a16:creationId xmlns:a16="http://schemas.microsoft.com/office/drawing/2014/main" id="{35680CA7-AE1C-48D7-9B5D-07CE69D6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23" y="5380958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0" name="Text 60">
            <a:extLst xmlns:a="http://schemas.openxmlformats.org/drawingml/2006/main">
              <a:ext uri="{FF2B5EF4-FFF2-40B4-BE49-F238E27FC236}">
                <a16:creationId xmlns:a16="http://schemas.microsoft.com/office/drawing/2014/main" id="{BCF1ECCA-1F91-4033-BE85-FE579D51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23" y="5389912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1" name="Text 61">
            <a:extLst xmlns:a="http://schemas.openxmlformats.org/drawingml/2006/main">
              <a:ext uri="{FF2B5EF4-FFF2-40B4-BE49-F238E27FC236}">
                <a16:creationId xmlns:a16="http://schemas.microsoft.com/office/drawing/2014/main" id="{437C2BDB-FADD-4A61-B53E-AA57F337D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63" y="5333333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非标扇区转换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2" name="Text 62">
            <a:extLst xmlns:a="http://schemas.openxmlformats.org/drawingml/2006/main">
              <a:ext uri="{FF2B5EF4-FFF2-40B4-BE49-F238E27FC236}">
                <a16:creationId xmlns:a16="http://schemas.microsoft.com/office/drawing/2014/main" id="{97241133-36B4-4D9A-82EB-B7B0B01A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63" y="5638133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在线转为标准</a:t>
            </a: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512</a:t>
            </a: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字节扇区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3" name="Shape 63">
            <a:extLst xmlns:a="http://schemas.openxmlformats.org/drawingml/2006/main">
              <a:ext uri="{FF2B5EF4-FFF2-40B4-BE49-F238E27FC236}">
                <a16:creationId xmlns:a16="http://schemas.microsoft.com/office/drawing/2014/main" id="{BEE9F44E-B3CE-4398-BE21-AADBEBA0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17" y="5276183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4" name="Shape 64">
            <a:extLst xmlns:a="http://schemas.openxmlformats.org/drawingml/2006/main">
              <a:ext uri="{FF2B5EF4-FFF2-40B4-BE49-F238E27FC236}">
                <a16:creationId xmlns:a16="http://schemas.microsoft.com/office/drawing/2014/main" id="{5D6D1C31-1BBD-4106-B005-EC51C773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5380958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5" name="Text 65">
            <a:extLst xmlns:a="http://schemas.openxmlformats.org/drawingml/2006/main">
              <a:ext uri="{FF2B5EF4-FFF2-40B4-BE49-F238E27FC236}">
                <a16:creationId xmlns:a16="http://schemas.microsoft.com/office/drawing/2014/main" id="{E1CCA518-5150-4E83-8C6D-F045F4F7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5389912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6" name="Text 66">
            <a:extLst xmlns:a="http://schemas.openxmlformats.org/drawingml/2006/main">
              <a:ext uri="{FF2B5EF4-FFF2-40B4-BE49-F238E27FC236}">
                <a16:creationId xmlns:a16="http://schemas.microsoft.com/office/drawing/2014/main" id="{7B52C875-DC07-4FB0-94A0-2C76B746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333333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坏区容忍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7" name="Text 67">
            <a:extLst xmlns:a="http://schemas.openxmlformats.org/drawingml/2006/main">
              <a:ext uri="{FF2B5EF4-FFF2-40B4-BE49-F238E27FC236}">
                <a16:creationId xmlns:a16="http://schemas.microsoft.com/office/drawing/2014/main" id="{EDF83A44-2423-4A87-B6E7-02C8750D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638133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长时间扫描不因局部错误中断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8" name="Shape 68">
            <a:extLst xmlns:a="http://schemas.openxmlformats.org/drawingml/2006/main">
              <a:ext uri="{FF2B5EF4-FFF2-40B4-BE49-F238E27FC236}">
                <a16:creationId xmlns:a16="http://schemas.microsoft.com/office/drawing/2014/main" id="{C24CBC68-4564-4969-8D3F-9DFC0BA1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674" y="5276183"/>
            <a:ext cx="3437668" cy="657225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9" name="Shape 69">
            <a:extLst xmlns:a="http://schemas.openxmlformats.org/drawingml/2006/main">
              <a:ext uri="{FF2B5EF4-FFF2-40B4-BE49-F238E27FC236}">
                <a16:creationId xmlns:a16="http://schemas.microsoft.com/office/drawing/2014/main" id="{382DAEFD-D0D0-48CD-804A-BFC456DF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37" y="5380958"/>
            <a:ext cx="438436" cy="4384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0" name="Text 70">
            <a:extLst xmlns:a="http://schemas.openxmlformats.org/drawingml/2006/main">
              <a:ext uri="{FF2B5EF4-FFF2-40B4-BE49-F238E27FC236}">
                <a16:creationId xmlns:a16="http://schemas.microsoft.com/office/drawing/2014/main" id="{1606A01F-B099-40FB-9A5E-9CE0FA0C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37" y="5389912"/>
            <a:ext cx="438436" cy="429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1" name="Text 71">
            <a:extLst xmlns:a="http://schemas.openxmlformats.org/drawingml/2006/main">
              <a:ext uri="{FF2B5EF4-FFF2-40B4-BE49-F238E27FC236}">
                <a16:creationId xmlns:a16="http://schemas.microsoft.com/office/drawing/2014/main" id="{7558B39D-6E51-4687-8B14-BA48A8C6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577" y="5333333"/>
            <a:ext cx="2505266" cy="346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自定义标识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2" name="Text 72">
            <a:extLst xmlns:a="http://schemas.openxmlformats.org/drawingml/2006/main">
              <a:ext uri="{FF2B5EF4-FFF2-40B4-BE49-F238E27FC236}">
                <a16:creationId xmlns:a16="http://schemas.microsoft.com/office/drawing/2014/main" id="{7CEF952C-5D4C-4F1D-A183-39923A62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577" y="5638133"/>
            <a:ext cx="250526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889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多映射会话准确对应源对象</a:t>
            </a:r>
            <a:endParaRPr sz="889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3" name="Text 73">
            <a:extLst xmlns:a="http://schemas.openxmlformats.org/drawingml/2006/main">
              <a:ext uri="{FF2B5EF4-FFF2-40B4-BE49-F238E27FC236}">
                <a16:creationId xmlns:a16="http://schemas.microsoft.com/office/drawing/2014/main" id="{17A020F8-6DD1-4859-A6FB-8B19D05A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7066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74" name="Shape 0">
            <a:extLst xmlns:a="http://schemas.openxmlformats.org/drawingml/2006/main">
              <a:ext uri="{FF2B5EF4-FFF2-40B4-BE49-F238E27FC236}">
                <a16:creationId xmlns:a16="http://schemas.microsoft.com/office/drawing/2014/main" id="{67D94F03-B31D-4B2A-B3FD-294D30136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5" name="Shape 1">
            <a:extLst xmlns:a="http://schemas.openxmlformats.org/drawingml/2006/main">
              <a:ext uri="{FF2B5EF4-FFF2-40B4-BE49-F238E27FC236}">
                <a16:creationId xmlns:a16="http://schemas.microsoft.com/office/drawing/2014/main" id="{35979DB5-F5DB-4D42-B7F2-4F471A8E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6" name="Shape 2">
            <a:extLst xmlns:a="http://schemas.openxmlformats.org/drawingml/2006/main">
              <a:ext uri="{FF2B5EF4-FFF2-40B4-BE49-F238E27FC236}">
                <a16:creationId xmlns:a16="http://schemas.microsoft.com/office/drawing/2014/main" id="{B08A8678-E9B0-4A0D-A12F-DB7C4F62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7" name="Text 3">
            <a:extLst xmlns:a="http://schemas.openxmlformats.org/drawingml/2006/main">
              <a:ext uri="{FF2B5EF4-FFF2-40B4-BE49-F238E27FC236}">
                <a16:creationId xmlns:a16="http://schemas.microsoft.com/office/drawing/2014/main" id="{028C904D-AFDF-4665-9EC3-F21FF271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8" name="Text 4">
            <a:extLst xmlns:a="http://schemas.openxmlformats.org/drawingml/2006/main">
              <a:ext uri="{FF2B5EF4-FFF2-40B4-BE49-F238E27FC236}">
                <a16:creationId xmlns:a16="http://schemas.microsoft.com/office/drawing/2014/main" id="{3E760E0A-3DC2-4A1E-8CF4-98A300CC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9" name="Shape 5">
            <a:extLst xmlns:a="http://schemas.openxmlformats.org/drawingml/2006/main">
              <a:ext uri="{FF2B5EF4-FFF2-40B4-BE49-F238E27FC236}">
                <a16:creationId xmlns:a16="http://schemas.microsoft.com/office/drawing/2014/main" id="{CC94B1CA-6CB6-46C1-A048-7267AE88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0" name="Shape 6">
            <a:extLst xmlns:a="http://schemas.openxmlformats.org/drawingml/2006/main">
              <a:ext uri="{FF2B5EF4-FFF2-40B4-BE49-F238E27FC236}">
                <a16:creationId xmlns:a16="http://schemas.microsoft.com/office/drawing/2014/main" id="{F3B9DD3C-1DC0-4537-AD2C-AAF90539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1" name="Text 7">
            <a:extLst xmlns:a="http://schemas.openxmlformats.org/drawingml/2006/main">
              <a:ext uri="{FF2B5EF4-FFF2-40B4-BE49-F238E27FC236}">
                <a16:creationId xmlns:a16="http://schemas.microsoft.com/office/drawing/2014/main" id="{84464C10-0433-4A44-AC66-954F4FEF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2" name="Shape 8">
            <a:extLst xmlns:a="http://schemas.openxmlformats.org/drawingml/2006/main">
              <a:ext uri="{FF2B5EF4-FFF2-40B4-BE49-F238E27FC236}">
                <a16:creationId xmlns:a16="http://schemas.microsoft.com/office/drawing/2014/main" id="{02C9E15D-F12A-447D-812C-0199AB5D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3" name="Text 9">
            <a:extLst xmlns:a="http://schemas.openxmlformats.org/drawingml/2006/main">
              <a:ext uri="{FF2B5EF4-FFF2-40B4-BE49-F238E27FC236}">
                <a16:creationId xmlns:a16="http://schemas.microsoft.com/office/drawing/2014/main" id="{BD4B6869-7A01-424F-9141-1210690F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4" name="Text 10">
            <a:extLst xmlns:a="http://schemas.openxmlformats.org/drawingml/2006/main">
              <a:ext uri="{FF2B5EF4-FFF2-40B4-BE49-F238E27FC236}">
                <a16:creationId xmlns:a16="http://schemas.microsoft.com/office/drawing/2014/main" id="{6F8BE71D-FF39-4236-818A-50DBC13C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企业级存储恢复：重构厂商虚拟化结构</a:t>
            </a:r>
            <a:endParaRPr sz="29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5" name="Text 11">
            <a:extLst xmlns:a="http://schemas.openxmlformats.org/drawingml/2006/main">
              <a:ext uri="{FF2B5EF4-FFF2-40B4-BE49-F238E27FC236}">
                <a16:creationId xmlns:a16="http://schemas.microsoft.com/office/drawing/2014/main" id="{1DB85EFD-0EC1-4F10-9C8C-25A1097B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通过自主逆向的解析器、专用恢复界面和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350" b="0" u="none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虚拟盘映射，穿透多层存储逻辑。</a:t>
            </a:r>
            <a:endParaRPr sz="13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6" name="Shape 12">
            <a:extLst xmlns:a="http://schemas.openxmlformats.org/drawingml/2006/main">
              <a:ext uri="{FF2B5EF4-FFF2-40B4-BE49-F238E27FC236}">
                <a16:creationId xmlns:a16="http://schemas.microsoft.com/office/drawing/2014/main" id="{4586F262-D657-4CAA-80EA-A78D749E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7" name="Text 13">
            <a:extLst xmlns:a="http://schemas.openxmlformats.org/drawingml/2006/main">
              <a:ext uri="{FF2B5EF4-FFF2-40B4-BE49-F238E27FC236}">
                <a16:creationId xmlns:a16="http://schemas.microsoft.com/office/drawing/2014/main" id="{6C804DED-E6B8-4DC7-B518-933EC29E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8" name="Text 14">
            <a:extLst xmlns:a="http://schemas.openxmlformats.org/drawingml/2006/main">
              <a:ext uri="{FF2B5EF4-FFF2-40B4-BE49-F238E27FC236}">
                <a16:creationId xmlns:a16="http://schemas.microsoft.com/office/drawing/2014/main" id="{D7C1A624-DFCD-4532-9061-593DE785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物理介质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9" name="Shape 15">
            <a:extLst xmlns:a="http://schemas.openxmlformats.org/drawingml/2006/main">
              <a:ext uri="{FF2B5EF4-FFF2-40B4-BE49-F238E27FC236}">
                <a16:creationId xmlns:a16="http://schemas.microsoft.com/office/drawing/2014/main" id="{24223C2F-B742-4E3A-BA53-B1A5464D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720" y="2167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0" name="Shape 16">
            <a:extLst xmlns:a="http://schemas.openxmlformats.org/drawingml/2006/main">
              <a:ext uri="{FF2B5EF4-FFF2-40B4-BE49-F238E27FC236}">
                <a16:creationId xmlns:a16="http://schemas.microsoft.com/office/drawing/2014/main" id="{A4F19105-8FD1-4FFC-9892-590F5169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1" name="Text 17">
            <a:extLst xmlns:a="http://schemas.openxmlformats.org/drawingml/2006/main">
              <a:ext uri="{FF2B5EF4-FFF2-40B4-BE49-F238E27FC236}">
                <a16:creationId xmlns:a16="http://schemas.microsoft.com/office/drawing/2014/main" id="{C337C319-ED8B-433B-BF56-EB669711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196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私有配置库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2" name="Text 18">
            <a:extLst xmlns:a="http://schemas.openxmlformats.org/drawingml/2006/main">
              <a:ext uri="{FF2B5EF4-FFF2-40B4-BE49-F238E27FC236}">
                <a16:creationId xmlns:a16="http://schemas.microsoft.com/office/drawing/2014/main" id="{E892224C-7F3F-4818-9C12-07812EAD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对象</a:t>
            </a: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元数据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3" name="Shape 19">
            <a:extLst xmlns:a="http://schemas.openxmlformats.org/drawingml/2006/main">
              <a:ext uri="{FF2B5EF4-FFF2-40B4-BE49-F238E27FC236}">
                <a16:creationId xmlns:a16="http://schemas.microsoft.com/office/drawing/2014/main" id="{9A437705-FAF3-46C1-B739-88A6AFDF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240" y="2167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4" name="Shape 20">
            <a:extLst xmlns:a="http://schemas.openxmlformats.org/drawingml/2006/main">
              <a:ext uri="{FF2B5EF4-FFF2-40B4-BE49-F238E27FC236}">
                <a16:creationId xmlns:a16="http://schemas.microsoft.com/office/drawing/2014/main" id="{4C532D55-FF18-45FA-BD08-45348244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5" name="Text 21">
            <a:extLst xmlns:a="http://schemas.openxmlformats.org/drawingml/2006/main">
              <a:ext uri="{FF2B5EF4-FFF2-40B4-BE49-F238E27FC236}">
                <a16:creationId xmlns:a16="http://schemas.microsoft.com/office/drawing/2014/main" id="{D53CFCAC-D5DD-4C1F-A182-A922889E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48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RAID / </a:t>
            </a: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页设备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6" name="Text 22">
            <a:extLst xmlns:a="http://schemas.openxmlformats.org/drawingml/2006/main">
              <a:ext uri="{FF2B5EF4-FFF2-40B4-BE49-F238E27FC236}">
                <a16:creationId xmlns:a16="http://schemas.microsoft.com/office/drawing/2014/main" id="{55518F3F-37A3-4058-9C80-747DF961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校验与寻址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7" name="Shape 23">
            <a:extLst xmlns:a="http://schemas.openxmlformats.org/drawingml/2006/main">
              <a:ext uri="{FF2B5EF4-FFF2-40B4-BE49-F238E27FC236}">
                <a16:creationId xmlns:a16="http://schemas.microsoft.com/office/drawing/2014/main" id="{46D194E3-E0EB-4A16-B4A5-CE373973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760" y="2167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8" name="Shape 24">
            <a:extLst xmlns:a="http://schemas.openxmlformats.org/drawingml/2006/main">
              <a:ext uri="{FF2B5EF4-FFF2-40B4-BE49-F238E27FC236}">
                <a16:creationId xmlns:a16="http://schemas.microsoft.com/office/drawing/2014/main" id="{95AD209B-87AE-459E-98B0-71859A6F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9" name="Text 25">
            <a:extLst xmlns:a="http://schemas.openxmlformats.org/drawingml/2006/main">
              <a:ext uri="{FF2B5EF4-FFF2-40B4-BE49-F238E27FC236}">
                <a16:creationId xmlns:a16="http://schemas.microsoft.com/office/drawing/2014/main" id="{7E509342-8D7B-4DB2-91C0-A4EABAA8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0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Pool / Extent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0" name="Text 26">
            <a:extLst xmlns:a="http://schemas.openxmlformats.org/drawingml/2006/main">
              <a:ext uri="{FF2B5EF4-FFF2-40B4-BE49-F238E27FC236}">
                <a16:creationId xmlns:a16="http://schemas.microsoft.com/office/drawing/2014/main" id="{56086710-4D33-4ED6-9911-486ADA26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空间映射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1" name="Shape 27">
            <a:extLst xmlns:a="http://schemas.openxmlformats.org/drawingml/2006/main">
              <a:ext uri="{FF2B5EF4-FFF2-40B4-BE49-F238E27FC236}">
                <a16:creationId xmlns:a16="http://schemas.microsoft.com/office/drawing/2014/main" id="{EAC4C046-B34A-41B8-B5DC-12C38626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6280" y="2167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2" name="Shape 28">
            <a:extLst xmlns:a="http://schemas.openxmlformats.org/drawingml/2006/main">
              <a:ext uri="{FF2B5EF4-FFF2-40B4-BE49-F238E27FC236}">
                <a16:creationId xmlns:a16="http://schemas.microsoft.com/office/drawing/2014/main" id="{01E2A02C-371D-4A47-968A-67AE4C3A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3" name="Text 29">
            <a:extLst xmlns:a="http://schemas.openxmlformats.org/drawingml/2006/main">
              <a:ext uri="{FF2B5EF4-FFF2-40B4-BE49-F238E27FC236}">
                <a16:creationId xmlns:a16="http://schemas.microsoft.com/office/drawing/2014/main" id="{CF45380E-F6D3-4F36-BF5B-F93EE9F2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2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LUN / VDisk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4" name="Text 30">
            <a:extLst xmlns:a="http://schemas.openxmlformats.org/drawingml/2006/main">
              <a:ext uri="{FF2B5EF4-FFF2-40B4-BE49-F238E27FC236}">
                <a16:creationId xmlns:a16="http://schemas.microsoft.com/office/drawing/2014/main" id="{A8D9AF36-0FFC-4CCF-971B-E4FB5DFF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逻辑存储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5" name="Shape 31">
            <a:extLst xmlns:a="http://schemas.openxmlformats.org/drawingml/2006/main">
              <a:ext uri="{FF2B5EF4-FFF2-40B4-BE49-F238E27FC236}">
                <a16:creationId xmlns:a16="http://schemas.microsoft.com/office/drawing/2014/main" id="{58DDCE70-1A9A-4F84-BB3E-E99C54AB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800" y="216720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6" name="Shape 32">
            <a:extLst xmlns:a="http://schemas.openxmlformats.org/drawingml/2006/main">
              <a:ext uri="{FF2B5EF4-FFF2-40B4-BE49-F238E27FC236}">
                <a16:creationId xmlns:a16="http://schemas.microsoft.com/office/drawing/2014/main" id="{55CB94E3-53AA-4D40-9F6E-2AB40EBA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719000"/>
            <a:ext cx="1691280" cy="1078560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7" name="Text 33">
            <a:extLst xmlns:a="http://schemas.openxmlformats.org/drawingml/2006/main">
              <a:ext uri="{FF2B5EF4-FFF2-40B4-BE49-F238E27FC236}">
                <a16:creationId xmlns:a16="http://schemas.microsoft.com/office/drawing/2014/main" id="{4B9DBD68-834E-40B0-ACD2-2F964E6A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040" y="1865520"/>
            <a:ext cx="154512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业务数据</a:t>
            </a:r>
            <a:endParaRPr sz="12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8" name="Text 34">
            <a:extLst xmlns:a="http://schemas.openxmlformats.org/drawingml/2006/main">
              <a:ext uri="{FF2B5EF4-FFF2-40B4-BE49-F238E27FC236}">
                <a16:creationId xmlns:a16="http://schemas.microsoft.com/office/drawing/2014/main" id="{7D7800E9-B1A9-4BFE-8610-364A8B26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40280"/>
            <a:ext cx="1508400" cy="456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数据库</a:t>
            </a:r>
            <a:endParaRPr sz="9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9" name="Shape 35">
            <a:extLst xmlns:a="http://schemas.openxmlformats.org/drawingml/2006/main">
              <a:ext uri="{FF2B5EF4-FFF2-40B4-BE49-F238E27FC236}">
                <a16:creationId xmlns:a16="http://schemas.microsoft.com/office/drawing/2014/main" id="{7D9122C0-A831-47B4-B34B-2607F6DA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27320"/>
            <a:ext cx="5166000" cy="100548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0" name="Shape 36">
            <a:extLst xmlns:a="http://schemas.openxmlformats.org/drawingml/2006/main">
              <a:ext uri="{FF2B5EF4-FFF2-40B4-BE49-F238E27FC236}">
                <a16:creationId xmlns:a16="http://schemas.microsoft.com/office/drawing/2014/main" id="{9C72EC80-91A8-4F8D-A0D8-14E3138A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102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1" name="Text 37">
            <a:extLst xmlns:a="http://schemas.openxmlformats.org/drawingml/2006/main">
              <a:ext uri="{FF2B5EF4-FFF2-40B4-BE49-F238E27FC236}">
                <a16:creationId xmlns:a16="http://schemas.microsoft.com/office/drawing/2014/main" id="{F1AE69C5-4E19-45B5-A7EF-1DDA782C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192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HW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2" name="Text 38">
            <a:extLst xmlns:a="http://schemas.openxmlformats.org/drawingml/2006/main">
              <a:ext uri="{FF2B5EF4-FFF2-40B4-BE49-F238E27FC236}">
                <a16:creationId xmlns:a16="http://schemas.microsoft.com/office/drawing/2014/main" id="{0677DB5F-835C-4B6C-BBD2-4C9FDD0E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29184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 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OceanStor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3" name="Text 39">
            <a:extLst xmlns:a="http://schemas.openxmlformats.org/drawingml/2006/main">
              <a:ext uri="{FF2B5EF4-FFF2-40B4-BE49-F238E27FC236}">
                <a16:creationId xmlns:a16="http://schemas.microsoft.com/office/drawing/2014/main" id="{15163D05-EA39-4966-884C-846372B6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67400"/>
            <a:ext cx="47088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RAID 2.0+ · CCDB · WushanFS</a:t>
            </a:r>
            <a:endParaRPr sz="104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4" name="Shape 40">
            <a:extLst xmlns:a="http://schemas.openxmlformats.org/drawingml/2006/main">
              <a:ext uri="{FF2B5EF4-FFF2-40B4-BE49-F238E27FC236}">
                <a16:creationId xmlns:a16="http://schemas.microsoft.com/office/drawing/2014/main" id="{5636D2AE-6BDB-436A-B738-89D8B3DA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20" y="3127320"/>
            <a:ext cx="5166000" cy="100548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5" name="Shape 41">
            <a:extLst xmlns:a="http://schemas.openxmlformats.org/drawingml/2006/main">
              <a:ext uri="{FF2B5EF4-FFF2-40B4-BE49-F238E27FC236}">
                <a16:creationId xmlns:a16="http://schemas.microsoft.com/office/drawing/2014/main" id="{DB9C9A27-91E8-492A-8150-845EFDF3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3102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6" name="Text 42">
            <a:extLst xmlns:a="http://schemas.openxmlformats.org/drawingml/2006/main">
              <a:ext uri="{FF2B5EF4-FFF2-40B4-BE49-F238E27FC236}">
                <a16:creationId xmlns:a16="http://schemas.microsoft.com/office/drawing/2014/main" id="{655AF9C2-A88A-4F74-A05A-A08D46A7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3192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SC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7" name="Text 43">
            <a:extLst xmlns:a="http://schemas.openxmlformats.org/drawingml/2006/main">
              <a:ext uri="{FF2B5EF4-FFF2-40B4-BE49-F238E27FC236}">
                <a16:creationId xmlns:a16="http://schemas.microsoft.com/office/drawing/2014/main" id="{11041311-5B13-464A-A148-59B41DCF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29184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8" name="Text 44">
            <a:extLst xmlns:a="http://schemas.openxmlformats.org/drawingml/2006/main">
              <a:ext uri="{FF2B5EF4-FFF2-40B4-BE49-F238E27FC236}">
                <a16:creationId xmlns:a16="http://schemas.microsoft.com/office/drawing/2014/main" id="{905DE3B7-AE9B-4F28-B732-42924395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20" y="3767400"/>
            <a:ext cx="47088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FNOC · PITC B-Tree · RAID6/10</a:t>
            </a:r>
            <a:endParaRPr sz="104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9" name="Shape 45">
            <a:extLst xmlns:a="http://schemas.openxmlformats.org/drawingml/2006/main">
              <a:ext uri="{FF2B5EF4-FFF2-40B4-BE49-F238E27FC236}">
                <a16:creationId xmlns:a16="http://schemas.microsoft.com/office/drawing/2014/main" id="{72CFAD02-0EDA-4F88-8BF5-F5CCCABD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343400"/>
            <a:ext cx="5166000" cy="100548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0" name="Shape 46">
            <a:extLst xmlns:a="http://schemas.openxmlformats.org/drawingml/2006/main">
              <a:ext uri="{FF2B5EF4-FFF2-40B4-BE49-F238E27FC236}">
                <a16:creationId xmlns:a16="http://schemas.microsoft.com/office/drawing/2014/main" id="{85DE72DC-9D4C-4EDE-B939-5CDC7908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262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1" name="Text 47">
            <a:extLst xmlns:a="http://schemas.openxmlformats.org/drawingml/2006/main">
              <a:ext uri="{FF2B5EF4-FFF2-40B4-BE49-F238E27FC236}">
                <a16:creationId xmlns:a16="http://schemas.microsoft.com/office/drawing/2014/main" id="{F93579F3-D544-438C-9A8A-FB0D9D95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535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IBM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2" name="Text 48">
            <a:extLst xmlns:a="http://schemas.openxmlformats.org/drawingml/2006/main">
              <a:ext uri="{FF2B5EF4-FFF2-40B4-BE49-F238E27FC236}">
                <a16:creationId xmlns:a16="http://schemas.microsoft.com/office/drawing/2014/main" id="{DFCF9F0E-CA4F-458C-82E3-EA2DF419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50792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IBM V</a:t>
            </a: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系列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3" name="Text 49">
            <a:extLst xmlns:a="http://schemas.openxmlformats.org/drawingml/2006/main">
              <a:ext uri="{FF2B5EF4-FFF2-40B4-BE49-F238E27FC236}">
                <a16:creationId xmlns:a16="http://schemas.microsoft.com/office/drawing/2014/main" id="{F017056B-4358-45EF-B4BF-A9A918D6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83480"/>
            <a:ext cx="47088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Drive · MDisk · Pool · VDisk</a:t>
            </a:r>
            <a:endParaRPr sz="104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4" name="Shape 50">
            <a:extLst xmlns:a="http://schemas.openxmlformats.org/drawingml/2006/main">
              <a:ext uri="{FF2B5EF4-FFF2-40B4-BE49-F238E27FC236}">
                <a16:creationId xmlns:a16="http://schemas.microsoft.com/office/drawing/2014/main" id="{3D36F6DC-DC5D-49D7-993B-233C9FD6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20" y="4343400"/>
            <a:ext cx="5166000" cy="100548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5" name="Shape 51">
            <a:extLst xmlns:a="http://schemas.openxmlformats.org/drawingml/2006/main">
              <a:ext uri="{FF2B5EF4-FFF2-40B4-BE49-F238E27FC236}">
                <a16:creationId xmlns:a16="http://schemas.microsoft.com/office/drawing/2014/main" id="{3AD5F46B-770C-4BFD-AEEB-99308FA7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5262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6" name="Text 52">
            <a:extLst xmlns:a="http://schemas.openxmlformats.org/drawingml/2006/main">
              <a:ext uri="{FF2B5EF4-FFF2-40B4-BE49-F238E27FC236}">
                <a16:creationId xmlns:a16="http://schemas.microsoft.com/office/drawing/2014/main" id="{14031062-6992-4E1C-9073-8369D7B2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5352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EVA</a:t>
            </a:r>
            <a:endParaRPr sz="13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7" name="Text 53">
            <a:extLst xmlns:a="http://schemas.openxmlformats.org/drawingml/2006/main">
              <a:ext uri="{FF2B5EF4-FFF2-40B4-BE49-F238E27FC236}">
                <a16:creationId xmlns:a16="http://schemas.microsoft.com/office/drawing/2014/main" id="{8AE48F3B-F39A-4BC1-916F-A55B9EC9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507920"/>
            <a:ext cx="4233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HP EVA</a:t>
            </a:r>
            <a:endParaRPr sz="16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8" name="Text 54">
            <a:extLst xmlns:a="http://schemas.openxmlformats.org/drawingml/2006/main">
              <a:ext uri="{FF2B5EF4-FFF2-40B4-BE49-F238E27FC236}">
                <a16:creationId xmlns:a16="http://schemas.microsoft.com/office/drawing/2014/main" id="{C07FC3B1-E461-4E07-A5E3-F4656DCD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20" y="4983480"/>
            <a:ext cx="470880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40" b="0" u="none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PSEG · RSS · VRAID · RSEG</a:t>
            </a:r>
            <a:endParaRPr sz="104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9" name="Shape 55">
            <a:extLst xmlns:a="http://schemas.openxmlformats.org/drawingml/2006/main">
              <a:ext uri="{FF2B5EF4-FFF2-40B4-BE49-F238E27FC236}">
                <a16:creationId xmlns:a16="http://schemas.microsoft.com/office/drawing/2014/main" id="{24D4F650-DDFD-47A5-A651-58A66354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42360"/>
            <a:ext cx="11063880" cy="38376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02F57"/>
          </a:solidFill>
          <a:ln xmlns:a="http://schemas.openxmlformats.org/drawingml/2006/main" w="8890">
            <a:solidFill>
              <a:srgbClr val="1F5B8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0" name="Text 56">
            <a:extLst xmlns:a="http://schemas.openxmlformats.org/drawingml/2006/main">
              <a:ext uri="{FF2B5EF4-FFF2-40B4-BE49-F238E27FC236}">
                <a16:creationId xmlns:a16="http://schemas.microsoft.com/office/drawing/2014/main" id="{E09F5F52-E007-4ED8-8A98-B10DF62F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00" y="5806440"/>
            <a:ext cx="10652400" cy="23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8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四类专用恢复能力均已形成“解析器 </a:t>
            </a:r>
            <a:r>
              <a:rPr sz="118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+ </a:t>
            </a:r>
            <a:r>
              <a:rPr sz="118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专用界面 </a:t>
            </a:r>
            <a:r>
              <a:rPr sz="118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+ LUN</a:t>
            </a:r>
            <a:r>
              <a:rPr sz="118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映射”的完整产品化链路。</a:t>
            </a:r>
            <a:endParaRPr sz="118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1" name="Text 57">
            <a:extLst xmlns:a="http://schemas.openxmlformats.org/drawingml/2006/main">
              <a:ext uri="{FF2B5EF4-FFF2-40B4-BE49-F238E27FC236}">
                <a16:creationId xmlns:a16="http://schemas.microsoft.com/office/drawing/2014/main" id="{CB578431-21FB-440E-877B-D534D196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209396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32" name="Shape 0">
            <a:extLst xmlns:a="http://schemas.openxmlformats.org/drawingml/2006/main">
              <a:ext uri="{FF2B5EF4-FFF2-40B4-BE49-F238E27FC236}">
                <a16:creationId xmlns:a16="http://schemas.microsoft.com/office/drawing/2014/main" id="{27056EED-7896-43B8-881B-FDABDBCF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3" name="Shape 1">
            <a:extLst xmlns:a="http://schemas.openxmlformats.org/drawingml/2006/main">
              <a:ext uri="{FF2B5EF4-FFF2-40B4-BE49-F238E27FC236}">
                <a16:creationId xmlns:a16="http://schemas.microsoft.com/office/drawing/2014/main" id="{AFFE5B4C-1B85-4601-9013-3D12AF8C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4" name="Shape 2">
            <a:extLst xmlns:a="http://schemas.openxmlformats.org/drawingml/2006/main">
              <a:ext uri="{FF2B5EF4-FFF2-40B4-BE49-F238E27FC236}">
                <a16:creationId xmlns:a16="http://schemas.microsoft.com/office/drawing/2014/main" id="{78B0B57B-3CB6-41B7-A900-EE6B314D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5" name="Text 3">
            <a:extLst xmlns:a="http://schemas.openxmlformats.org/drawingml/2006/main">
              <a:ext uri="{FF2B5EF4-FFF2-40B4-BE49-F238E27FC236}">
                <a16:creationId xmlns:a16="http://schemas.microsoft.com/office/drawing/2014/main" id="{8F134BF8-59F9-43CE-AD74-81028618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6" name="Text 4">
            <a:extLst xmlns:a="http://schemas.openxmlformats.org/drawingml/2006/main">
              <a:ext uri="{FF2B5EF4-FFF2-40B4-BE49-F238E27FC236}">
                <a16:creationId xmlns:a16="http://schemas.microsoft.com/office/drawing/2014/main" id="{E874CEE7-17BE-4B92-B005-61593DE0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7" name="Shape 5">
            <a:extLst xmlns:a="http://schemas.openxmlformats.org/drawingml/2006/main">
              <a:ext uri="{FF2B5EF4-FFF2-40B4-BE49-F238E27FC236}">
                <a16:creationId xmlns:a16="http://schemas.microsoft.com/office/drawing/2014/main" id="{31B99CA2-49B1-4BD3-AD5D-EBD3992C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8" name="Shape 6">
            <a:extLst xmlns:a="http://schemas.openxmlformats.org/drawingml/2006/main">
              <a:ext uri="{FF2B5EF4-FFF2-40B4-BE49-F238E27FC236}">
                <a16:creationId xmlns:a16="http://schemas.microsoft.com/office/drawing/2014/main" id="{8042ACA2-0F17-4FDF-BC2B-E0D94D4D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9" name="Text 7">
            <a:extLst xmlns:a="http://schemas.openxmlformats.org/drawingml/2006/main">
              <a:ext uri="{FF2B5EF4-FFF2-40B4-BE49-F238E27FC236}">
                <a16:creationId xmlns:a16="http://schemas.microsoft.com/office/drawing/2014/main" id="{CEE4FF84-4897-4720-A41B-BC599434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0" name="Shape 8">
            <a:extLst xmlns:a="http://schemas.openxmlformats.org/drawingml/2006/main">
              <a:ext uri="{FF2B5EF4-FFF2-40B4-BE49-F238E27FC236}">
                <a16:creationId xmlns:a16="http://schemas.microsoft.com/office/drawing/2014/main" id="{115651FB-8D34-4704-8E3D-B9CD35AF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1" name="Text 9">
            <a:extLst xmlns:a="http://schemas.openxmlformats.org/drawingml/2006/main">
              <a:ext uri="{FF2B5EF4-FFF2-40B4-BE49-F238E27FC236}">
                <a16:creationId xmlns:a16="http://schemas.microsoft.com/office/drawing/2014/main" id="{E80739CC-A547-433A-888A-82540E44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2" name="Text 10">
            <a:extLst xmlns:a="http://schemas.openxmlformats.org/drawingml/2006/main">
              <a:ext uri="{FF2B5EF4-FFF2-40B4-BE49-F238E27FC236}">
                <a16:creationId xmlns:a16="http://schemas.microsoft.com/office/drawing/2014/main" id="{1099FDE1-45A8-4023-9397-43A27E6D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华为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OceanStor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专用恢复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3" name="Text 11">
            <a:extLst xmlns:a="http://schemas.openxmlformats.org/drawingml/2006/main">
              <a:ext uri="{FF2B5EF4-FFF2-40B4-BE49-F238E27FC236}">
                <a16:creationId xmlns:a16="http://schemas.microsoft.com/office/drawing/2014/main" id="{744E7D61-4266-422E-A10F-328A3C8C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穿透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 2.0+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多层虚拟化：从成员盘、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CCDB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CKG/CK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映射到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WushanFS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4" name="Shape 12">
            <a:extLst xmlns:a="http://schemas.openxmlformats.org/drawingml/2006/main">
              <a:ext uri="{FF2B5EF4-FFF2-40B4-BE49-F238E27FC236}">
                <a16:creationId xmlns:a16="http://schemas.microsoft.com/office/drawing/2014/main" id="{4F98AC47-D5C5-4BF5-B947-430D0A1A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62872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5" name="Text 13">
            <a:extLst xmlns:a="http://schemas.openxmlformats.org/drawingml/2006/main">
              <a:ext uri="{FF2B5EF4-FFF2-40B4-BE49-F238E27FC236}">
                <a16:creationId xmlns:a16="http://schemas.microsoft.com/office/drawing/2014/main" id="{B31BD3A5-3275-4AB6-91A3-18403319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792080"/>
            <a:ext cx="248220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配置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6" name="Text 14">
            <a:extLst xmlns:a="http://schemas.openxmlformats.org/drawingml/2006/main">
              <a:ext uri="{FF2B5EF4-FFF2-40B4-BE49-F238E27FC236}">
                <a16:creationId xmlns:a16="http://schemas.microsoft.com/office/drawing/2014/main" id="{71F4B039-AF66-4AC8-A2AA-B5C2D40D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200"/>
            <a:ext cx="244584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盘集与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CCDB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7" name="Shape 15">
            <a:extLst xmlns:a="http://schemas.openxmlformats.org/drawingml/2006/main">
              <a:ext uri="{FF2B5EF4-FFF2-40B4-BE49-F238E27FC236}">
                <a16:creationId xmlns:a16="http://schemas.microsoft.com/office/drawing/2014/main" id="{2F866922-588D-4B70-BC42-589A5E9B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980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8" name="Shape 16">
            <a:extLst xmlns:a="http://schemas.openxmlformats.org/drawingml/2006/main">
              <a:ext uri="{FF2B5EF4-FFF2-40B4-BE49-F238E27FC236}">
                <a16:creationId xmlns:a16="http://schemas.microsoft.com/office/drawing/2014/main" id="{8EE76B4B-70AE-4B23-9502-128687A2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320" y="1645920"/>
            <a:ext cx="262872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9" name="Text 17">
            <a:extLst xmlns:a="http://schemas.openxmlformats.org/drawingml/2006/main">
              <a:ext uri="{FF2B5EF4-FFF2-40B4-BE49-F238E27FC236}">
                <a16:creationId xmlns:a16="http://schemas.microsoft.com/office/drawing/2014/main" id="{BD519328-7AC4-42A9-8E49-CD64938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400" y="1792080"/>
            <a:ext cx="248220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CKG/CK</a:t>
            </a: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映射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0" name="Text 18">
            <a:extLst xmlns:a="http://schemas.openxmlformats.org/drawingml/2006/main">
              <a:ext uri="{FF2B5EF4-FFF2-40B4-BE49-F238E27FC236}">
                <a16:creationId xmlns:a16="http://schemas.microsoft.com/office/drawing/2014/main" id="{F87EF7DA-7D53-4460-A20A-A521B904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7760" y="2167200"/>
            <a:ext cx="244584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4MB Extent / 64MB CK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1" name="Shape 19">
            <a:extLst xmlns:a="http://schemas.openxmlformats.org/drawingml/2006/main">
              <a:ext uri="{FF2B5EF4-FFF2-40B4-BE49-F238E27FC236}">
                <a16:creationId xmlns:a16="http://schemas.microsoft.com/office/drawing/2014/main" id="{08D8FF3B-FB68-4926-9B62-1A941696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76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2" name="Shape 20">
            <a:extLst xmlns:a="http://schemas.openxmlformats.org/drawingml/2006/main">
              <a:ext uri="{FF2B5EF4-FFF2-40B4-BE49-F238E27FC236}">
                <a16:creationId xmlns:a16="http://schemas.microsoft.com/office/drawing/2014/main" id="{61D6617C-0B49-49DA-8FEE-D3D39306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45920"/>
            <a:ext cx="262872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3" name="Text 21">
            <a:extLst xmlns:a="http://schemas.openxmlformats.org/drawingml/2006/main">
              <a:ext uri="{FF2B5EF4-FFF2-40B4-BE49-F238E27FC236}">
                <a16:creationId xmlns:a16="http://schemas.microsoft.com/office/drawing/2014/main" id="{33168846-C1B5-47BA-9A07-043930BF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00" y="1792080"/>
            <a:ext cx="248220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虚拟盘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4" name="Text 22">
            <a:extLst xmlns:a="http://schemas.openxmlformats.org/drawingml/2006/main">
              <a:ext uri="{FF2B5EF4-FFF2-40B4-BE49-F238E27FC236}">
                <a16:creationId xmlns:a16="http://schemas.microsoft.com/office/drawing/2014/main" id="{6EFC729F-C7B8-4C31-9131-BF963F16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167200"/>
            <a:ext cx="244584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 2.0+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5" name="Shape 23">
            <a:extLst xmlns:a="http://schemas.openxmlformats.org/drawingml/2006/main">
              <a:ext uri="{FF2B5EF4-FFF2-40B4-BE49-F238E27FC236}">
                <a16:creationId xmlns:a16="http://schemas.microsoft.com/office/drawing/2014/main" id="{87BD2D6F-C3F2-47BE-A247-65BFE9DD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336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6" name="Shape 24">
            <a:extLst xmlns:a="http://schemas.openxmlformats.org/drawingml/2006/main">
              <a:ext uri="{FF2B5EF4-FFF2-40B4-BE49-F238E27FC236}">
                <a16:creationId xmlns:a16="http://schemas.microsoft.com/office/drawing/2014/main" id="{E0CCD2E1-20D6-4F94-A1A1-3E1AA3C9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880" y="1645920"/>
            <a:ext cx="262872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7" name="Text 25">
            <a:extLst xmlns:a="http://schemas.openxmlformats.org/drawingml/2006/main">
              <a:ext uri="{FF2B5EF4-FFF2-40B4-BE49-F238E27FC236}">
                <a16:creationId xmlns:a16="http://schemas.microsoft.com/office/drawing/2014/main" id="{E2581DA0-7D15-48B4-92ED-A5BCC238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2960" y="1792080"/>
            <a:ext cx="248220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WushanFS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8" name="Text 26">
            <a:extLst xmlns:a="http://schemas.openxmlformats.org/drawingml/2006/main">
              <a:ext uri="{FF2B5EF4-FFF2-40B4-BE49-F238E27FC236}">
                <a16:creationId xmlns:a16="http://schemas.microsoft.com/office/drawing/2014/main" id="{F00169CA-A30F-4B63-98E7-A80B3DE3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1320" y="2167200"/>
            <a:ext cx="244584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9" name="Shape 27">
            <a:extLst xmlns:a="http://schemas.openxmlformats.org/drawingml/2006/main">
              <a:ext uri="{FF2B5EF4-FFF2-40B4-BE49-F238E27FC236}">
                <a16:creationId xmlns:a16="http://schemas.microsoft.com/office/drawing/2014/main" id="{334FBC5A-4581-46EC-91CB-7383C776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0" name="Shape 28">
            <a:extLst xmlns:a="http://schemas.openxmlformats.org/drawingml/2006/main">
              <a:ext uri="{FF2B5EF4-FFF2-40B4-BE49-F238E27FC236}">
                <a16:creationId xmlns:a16="http://schemas.microsoft.com/office/drawing/2014/main" id="{B38DB6D6-E372-4113-BBC9-ACCBB7711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1" name="Text 29">
            <a:extLst xmlns:a="http://schemas.openxmlformats.org/drawingml/2006/main">
              <a:ext uri="{FF2B5EF4-FFF2-40B4-BE49-F238E27FC236}">
                <a16:creationId xmlns:a16="http://schemas.microsoft.com/office/drawing/2014/main" id="{46CA008F-7495-4E90-A2AF-21507C78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R2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2" name="Text 30">
            <a:extLst xmlns:a="http://schemas.openxmlformats.org/drawingml/2006/main">
              <a:ext uri="{FF2B5EF4-FFF2-40B4-BE49-F238E27FC236}">
                <a16:creationId xmlns:a16="http://schemas.microsoft.com/office/drawing/2014/main" id="{56FABC3E-6657-4E3D-B03A-780F7E1A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2.0+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全链路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3" name="Shape 31">
            <a:extLst xmlns:a="http://schemas.openxmlformats.org/drawingml/2006/main">
              <a:ext uri="{FF2B5EF4-FFF2-40B4-BE49-F238E27FC236}">
                <a16:creationId xmlns:a16="http://schemas.microsoft.com/office/drawing/2014/main" id="{18698457-A8D7-4484-A055-D6D32BF8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4" name="Text 32">
            <a:extLst xmlns:a="http://schemas.openxmlformats.org/drawingml/2006/main">
              <a:ext uri="{FF2B5EF4-FFF2-40B4-BE49-F238E27FC236}">
                <a16:creationId xmlns:a16="http://schemas.microsoft.com/office/drawing/2014/main" id="{4063A48A-AB75-4C80-AA51-B2BA21A7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 → Extent → CKG → CK → 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条带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5" name="Shape 33">
            <a:extLst xmlns:a="http://schemas.openxmlformats.org/drawingml/2006/main">
              <a:ext uri="{FF2B5EF4-FFF2-40B4-BE49-F238E27FC236}">
                <a16:creationId xmlns:a16="http://schemas.microsoft.com/office/drawing/2014/main" id="{FFBA4404-5FB9-422B-9182-35995026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6" name="Text 34">
            <a:extLst xmlns:a="http://schemas.openxmlformats.org/drawingml/2006/main">
              <a:ext uri="{FF2B5EF4-FFF2-40B4-BE49-F238E27FC236}">
                <a16:creationId xmlns:a16="http://schemas.microsoft.com/office/drawing/2014/main" id="{AD74037E-6E07-4BBF-88B3-2F598195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CCDB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配置库自主逆向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7" name="Shape 35">
            <a:extLst xmlns:a="http://schemas.openxmlformats.org/drawingml/2006/main">
              <a:ext uri="{FF2B5EF4-FFF2-40B4-BE49-F238E27FC236}">
                <a16:creationId xmlns:a16="http://schemas.microsoft.com/office/drawing/2014/main" id="{4CA21864-AF98-4A22-8CC4-9B476619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8" name="Shape 36">
            <a:extLst xmlns:a="http://schemas.openxmlformats.org/drawingml/2006/main">
              <a:ext uri="{FF2B5EF4-FFF2-40B4-BE49-F238E27FC236}">
                <a16:creationId xmlns:a16="http://schemas.microsoft.com/office/drawing/2014/main" id="{88DAF8C5-D04A-42B2-BD38-D2B7A970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9" name="Text 37">
            <a:extLst xmlns:a="http://schemas.openxmlformats.org/drawingml/2006/main">
              <a:ext uri="{FF2B5EF4-FFF2-40B4-BE49-F238E27FC236}">
                <a16:creationId xmlns:a16="http://schemas.microsoft.com/office/drawing/2014/main" id="{1AB09151-0BD3-4710-A0FB-31210B78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DIF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0" name="Text 38">
            <a:extLst xmlns:a="http://schemas.openxmlformats.org/drawingml/2006/main">
              <a:ext uri="{FF2B5EF4-FFF2-40B4-BE49-F238E27FC236}">
                <a16:creationId xmlns:a16="http://schemas.microsoft.com/office/drawing/2014/main" id="{240D338F-FE4B-45FA-84A5-78371992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企业级扇区处理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1" name="Shape 39">
            <a:extLst xmlns:a="http://schemas.openxmlformats.org/drawingml/2006/main">
              <a:ext uri="{FF2B5EF4-FFF2-40B4-BE49-F238E27FC236}">
                <a16:creationId xmlns:a16="http://schemas.microsoft.com/office/drawing/2014/main" id="{BB1C29C6-0F71-4614-A6C6-C351CCA2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2" name="Text 40">
            <a:extLst xmlns:a="http://schemas.openxmlformats.org/drawingml/2006/main">
              <a:ext uri="{FF2B5EF4-FFF2-40B4-BE49-F238E27FC236}">
                <a16:creationId xmlns:a16="http://schemas.microsoft.com/office/drawing/2014/main" id="{6D9CCD1E-1FAE-4AE4-BA0A-5A9684BC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520/4160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字节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DIF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扇区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3" name="Shape 41">
            <a:extLst xmlns:a="http://schemas.openxmlformats.org/drawingml/2006/main">
              <a:ext uri="{FF2B5EF4-FFF2-40B4-BE49-F238E27FC236}">
                <a16:creationId xmlns:a16="http://schemas.microsoft.com/office/drawing/2014/main" id="{91CBD459-E905-424A-A9C4-CF9AB74E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4" name="Text 42">
            <a:extLst xmlns:a="http://schemas.openxmlformats.org/drawingml/2006/main">
              <a:ext uri="{FF2B5EF4-FFF2-40B4-BE49-F238E27FC236}">
                <a16:creationId xmlns:a16="http://schemas.microsoft.com/office/drawing/2014/main" id="{E541D398-7866-4350-B0DA-54057472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支持最多缺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盘重构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5" name="Shape 43">
            <a:extLst xmlns:a="http://schemas.openxmlformats.org/drawingml/2006/main">
              <a:ext uri="{FF2B5EF4-FFF2-40B4-BE49-F238E27FC236}">
                <a16:creationId xmlns:a16="http://schemas.microsoft.com/office/drawing/2014/main" id="{3644D661-D560-4C05-87DF-A4E75B95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6" name="Shape 44">
            <a:extLst xmlns:a="http://schemas.openxmlformats.org/drawingml/2006/main">
              <a:ext uri="{FF2B5EF4-FFF2-40B4-BE49-F238E27FC236}">
                <a16:creationId xmlns:a16="http://schemas.microsoft.com/office/drawing/2014/main" id="{42C94958-79C6-4654-9CD7-0DFF2908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7" name="Text 45">
            <a:extLst xmlns:a="http://schemas.openxmlformats.org/drawingml/2006/main">
              <a:ext uri="{FF2B5EF4-FFF2-40B4-BE49-F238E27FC236}">
                <a16:creationId xmlns:a16="http://schemas.microsoft.com/office/drawing/2014/main" id="{287FEC2C-3AD2-46AD-B049-B0ACA43A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NAS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8" name="Text 46">
            <a:extLst xmlns:a="http://schemas.openxmlformats.org/drawingml/2006/main">
              <a:ext uri="{FF2B5EF4-FFF2-40B4-BE49-F238E27FC236}">
                <a16:creationId xmlns:a16="http://schemas.microsoft.com/office/drawing/2014/main" id="{31713D63-290B-40A1-9022-9DC58532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SAN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双路径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9" name="Shape 47">
            <a:extLst xmlns:a="http://schemas.openxmlformats.org/drawingml/2006/main">
              <a:ext uri="{FF2B5EF4-FFF2-40B4-BE49-F238E27FC236}">
                <a16:creationId xmlns:a16="http://schemas.microsoft.com/office/drawing/2014/main" id="{379ADB41-E44E-4D36-9A03-2C895709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0" name="Text 48">
            <a:extLst xmlns:a="http://schemas.openxmlformats.org/drawingml/2006/main">
              <a:ext uri="{FF2B5EF4-FFF2-40B4-BE49-F238E27FC236}">
                <a16:creationId xmlns:a16="http://schemas.microsoft.com/office/drawing/2014/main" id="{E72B2A4A-C1A4-48CB-882B-ACC9DA5F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虚拟盘映射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1" name="Shape 49">
            <a:extLst xmlns:a="http://schemas.openxmlformats.org/drawingml/2006/main">
              <a:ext uri="{FF2B5EF4-FFF2-40B4-BE49-F238E27FC236}">
                <a16:creationId xmlns:a16="http://schemas.microsoft.com/office/drawing/2014/main" id="{2658BAB2-1A98-44FC-A139-7E2AC56F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2" name="Text 50">
            <a:extLst xmlns:a="http://schemas.openxmlformats.org/drawingml/2006/main">
              <a:ext uri="{FF2B5EF4-FFF2-40B4-BE49-F238E27FC236}">
                <a16:creationId xmlns:a16="http://schemas.microsoft.com/office/drawing/2014/main" id="{24B201EB-EC4B-445E-8E72-88B71412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WushanFS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直接浏览恢复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3" name="Shape 51">
            <a:extLst xmlns:a="http://schemas.openxmlformats.org/drawingml/2006/main">
              <a:ext uri="{FF2B5EF4-FFF2-40B4-BE49-F238E27FC236}">
                <a16:creationId xmlns:a16="http://schemas.microsoft.com/office/drawing/2014/main" id="{AF8B9533-20F4-4ABF-A3E1-FCAACC25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4" name="Text 52">
            <a:extLst xmlns:a="http://schemas.openxmlformats.org/drawingml/2006/main">
              <a:ext uri="{FF2B5EF4-FFF2-40B4-BE49-F238E27FC236}">
                <a16:creationId xmlns:a16="http://schemas.microsoft.com/office/drawing/2014/main" id="{2452313C-ECDF-46C6-84A2-BD5747F4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144/144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5" name="Text 53">
            <a:extLst xmlns:a="http://schemas.openxmlformats.org/drawingml/2006/main">
              <a:ext uri="{FF2B5EF4-FFF2-40B4-BE49-F238E27FC236}">
                <a16:creationId xmlns:a16="http://schemas.microsoft.com/office/drawing/2014/main" id="{1A23E302-9523-4808-992B-401D670F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闭环验证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6" name="Shape 54">
            <a:extLst xmlns:a="http://schemas.openxmlformats.org/drawingml/2006/main">
              <a:ext uri="{FF2B5EF4-FFF2-40B4-BE49-F238E27FC236}">
                <a16:creationId xmlns:a16="http://schemas.microsoft.com/office/drawing/2014/main" id="{B94F00D9-1011-4335-B52A-1902794C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7" name="Text 55">
            <a:extLst xmlns:a="http://schemas.openxmlformats.org/drawingml/2006/main">
              <a:ext uri="{FF2B5EF4-FFF2-40B4-BE49-F238E27FC236}">
                <a16:creationId xmlns:a16="http://schemas.microsoft.com/office/drawing/2014/main" id="{032C4AB2-C200-4A28-87F8-E4CD5802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350/350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8" name="Text 56">
            <a:extLst xmlns:a="http://schemas.openxmlformats.org/drawingml/2006/main">
              <a:ext uri="{FF2B5EF4-FFF2-40B4-BE49-F238E27FC236}">
                <a16:creationId xmlns:a16="http://schemas.microsoft.com/office/drawing/2014/main" id="{1F7ED6E0-CF9E-47B9-B06B-CAFAFB68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文件验证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9" name="Shape 57">
            <a:extLst xmlns:a="http://schemas.openxmlformats.org/drawingml/2006/main">
              <a:ext uri="{FF2B5EF4-FFF2-40B4-BE49-F238E27FC236}">
                <a16:creationId xmlns:a16="http://schemas.microsoft.com/office/drawing/2014/main" id="{6C240774-3923-4D05-870B-D9CA9595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0" name="Text 58">
            <a:extLst xmlns:a="http://schemas.openxmlformats.org/drawingml/2006/main">
              <a:ext uri="{FF2B5EF4-FFF2-40B4-BE49-F238E27FC236}">
                <a16:creationId xmlns:a16="http://schemas.microsoft.com/office/drawing/2014/main" id="{28422654-116A-4D91-BDE5-52FBEFD6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2</a:t>
            </a: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盘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1" name="Text 59">
            <a:extLst xmlns:a="http://schemas.openxmlformats.org/drawingml/2006/main">
              <a:ext uri="{FF2B5EF4-FFF2-40B4-BE49-F238E27FC236}">
                <a16:creationId xmlns:a16="http://schemas.microsoft.com/office/drawing/2014/main" id="{5BCDD083-D922-4E10-87D7-E01B6AE7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最大缺盘重构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2" name="Shape 60">
            <a:extLst xmlns:a="http://schemas.openxmlformats.org/drawingml/2006/main">
              <a:ext uri="{FF2B5EF4-FFF2-40B4-BE49-F238E27FC236}">
                <a16:creationId xmlns:a16="http://schemas.microsoft.com/office/drawing/2014/main" id="{C5E5D198-7D3F-4825-87F4-8C60CFB2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3" name="Text 61">
            <a:extLst xmlns:a="http://schemas.openxmlformats.org/drawingml/2006/main">
              <a:ext uri="{FF2B5EF4-FFF2-40B4-BE49-F238E27FC236}">
                <a16:creationId xmlns:a16="http://schemas.microsoft.com/office/drawing/2014/main" id="{87A6A89D-29B0-4306-BFB9-B24AA2F1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5110 V5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4" name="Text 62">
            <a:extLst xmlns:a="http://schemas.openxmlformats.org/drawingml/2006/main">
              <a:ext uri="{FF2B5EF4-FFF2-40B4-BE49-F238E27FC236}">
                <a16:creationId xmlns:a16="http://schemas.microsoft.com/office/drawing/2014/main" id="{F073FD73-9024-4CE3-BD51-1FEBEEB8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真实案例实证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5" name="Text 63">
            <a:extLst xmlns:a="http://schemas.openxmlformats.org/drawingml/2006/main">
              <a:ext uri="{FF2B5EF4-FFF2-40B4-BE49-F238E27FC236}">
                <a16:creationId xmlns:a16="http://schemas.microsoft.com/office/drawing/2014/main" id="{899E2723-245E-430D-9888-194F4551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681439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96" name="Shape 0">
            <a:extLst xmlns:a="http://schemas.openxmlformats.org/drawingml/2006/main">
              <a:ext uri="{FF2B5EF4-FFF2-40B4-BE49-F238E27FC236}">
                <a16:creationId xmlns:a16="http://schemas.microsoft.com/office/drawing/2014/main" id="{A67229E3-F555-45BA-8471-B6EEC506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7" name="Shape 1">
            <a:extLst xmlns:a="http://schemas.openxmlformats.org/drawingml/2006/main">
              <a:ext uri="{FF2B5EF4-FFF2-40B4-BE49-F238E27FC236}">
                <a16:creationId xmlns:a16="http://schemas.microsoft.com/office/drawing/2014/main" id="{F7F76FA0-9E5B-4B1B-A23A-0835A5DC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8" name="Shape 2">
            <a:extLst xmlns:a="http://schemas.openxmlformats.org/drawingml/2006/main">
              <a:ext uri="{FF2B5EF4-FFF2-40B4-BE49-F238E27FC236}">
                <a16:creationId xmlns:a16="http://schemas.microsoft.com/office/drawing/2014/main" id="{B80AE4DB-8B46-4AAE-BD4D-D62B69BA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9" name="Text 3">
            <a:extLst xmlns:a="http://schemas.openxmlformats.org/drawingml/2006/main">
              <a:ext uri="{FF2B5EF4-FFF2-40B4-BE49-F238E27FC236}">
                <a16:creationId xmlns:a16="http://schemas.microsoft.com/office/drawing/2014/main" id="{BFF2EE2D-2823-4D56-9ED5-11FE967E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0" name="Text 4">
            <a:extLst xmlns:a="http://schemas.openxmlformats.org/drawingml/2006/main">
              <a:ext uri="{FF2B5EF4-FFF2-40B4-BE49-F238E27FC236}">
                <a16:creationId xmlns:a16="http://schemas.microsoft.com/office/drawing/2014/main" id="{EE9DCF43-6ABC-432A-BDDD-28A1F539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1" name="Shape 5">
            <a:extLst xmlns:a="http://schemas.openxmlformats.org/drawingml/2006/main">
              <a:ext uri="{FF2B5EF4-FFF2-40B4-BE49-F238E27FC236}">
                <a16:creationId xmlns:a16="http://schemas.microsoft.com/office/drawing/2014/main" id="{72542E77-F512-46CA-8CF9-FFB7776E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2" name="Shape 6">
            <a:extLst xmlns:a="http://schemas.openxmlformats.org/drawingml/2006/main">
              <a:ext uri="{FF2B5EF4-FFF2-40B4-BE49-F238E27FC236}">
                <a16:creationId xmlns:a16="http://schemas.microsoft.com/office/drawing/2014/main" id="{0CEE4BCD-9039-4D88-8783-43F86DCA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3" name="Text 7">
            <a:extLst xmlns:a="http://schemas.openxmlformats.org/drawingml/2006/main">
              <a:ext uri="{FF2B5EF4-FFF2-40B4-BE49-F238E27FC236}">
                <a16:creationId xmlns:a16="http://schemas.microsoft.com/office/drawing/2014/main" id="{2CC7C239-84B6-4FD4-A74C-AB99F1D3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4" name="Shape 8">
            <a:extLst xmlns:a="http://schemas.openxmlformats.org/drawingml/2006/main">
              <a:ext uri="{FF2B5EF4-FFF2-40B4-BE49-F238E27FC236}">
                <a16:creationId xmlns:a16="http://schemas.microsoft.com/office/drawing/2014/main" id="{19871D6E-24EF-42E1-9036-D0EEB24B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5" name="Text 9">
            <a:extLst xmlns:a="http://schemas.openxmlformats.org/drawingml/2006/main">
              <a:ext uri="{FF2B5EF4-FFF2-40B4-BE49-F238E27FC236}">
                <a16:creationId xmlns:a16="http://schemas.microsoft.com/office/drawing/2014/main" id="{6A8E5F2B-E8EF-4E2F-AF3D-4EEE14E0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6" name="Text 10">
            <a:extLst xmlns:a="http://schemas.openxmlformats.org/drawingml/2006/main">
              <a:ext uri="{FF2B5EF4-FFF2-40B4-BE49-F238E27FC236}">
                <a16:creationId xmlns:a16="http://schemas.microsoft.com/office/drawing/2014/main" id="{F386B60F-5C18-4712-B0A7-170C4F3B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专用恢复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7" name="Text 11">
            <a:extLst xmlns:a="http://schemas.openxmlformats.org/drawingml/2006/main">
              <a:ext uri="{FF2B5EF4-FFF2-40B4-BE49-F238E27FC236}">
                <a16:creationId xmlns:a16="http://schemas.microsoft.com/office/drawing/2014/main" id="{01F3BF1C-BD08-4816-86F3-1A612EE9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FNOC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盘头对象库到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PITC B-Tree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页映射，完成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页设备与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离线重构。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8" name="Shape 12">
            <a:extLst xmlns:a="http://schemas.openxmlformats.org/drawingml/2006/main">
              <a:ext uri="{FF2B5EF4-FFF2-40B4-BE49-F238E27FC236}">
                <a16:creationId xmlns:a16="http://schemas.microsoft.com/office/drawing/2014/main" id="{FB478535-9278-49BF-99A2-828B2F56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9" name="Text 13">
            <a:extLst xmlns:a="http://schemas.openxmlformats.org/drawingml/2006/main">
              <a:ext uri="{FF2B5EF4-FFF2-40B4-BE49-F238E27FC236}">
                <a16:creationId xmlns:a16="http://schemas.microsoft.com/office/drawing/2014/main" id="{C29EEB8C-88BB-418A-8496-90AA4FCF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0" name="Text 14">
            <a:extLst xmlns:a="http://schemas.openxmlformats.org/drawingml/2006/main">
              <a:ext uri="{FF2B5EF4-FFF2-40B4-BE49-F238E27FC236}">
                <a16:creationId xmlns:a16="http://schemas.microsoft.com/office/drawing/2014/main" id="{D7904773-F1B2-4F4B-A144-D7ECD262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自动归位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1" name="Shape 15">
            <a:extLst xmlns:a="http://schemas.openxmlformats.org/drawingml/2006/main">
              <a:ext uri="{FF2B5EF4-FFF2-40B4-BE49-F238E27FC236}">
                <a16:creationId xmlns:a16="http://schemas.microsoft.com/office/drawing/2014/main" id="{EC037254-58E1-4E16-9E93-CF88F8E4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2" name="Shape 16">
            <a:extLst xmlns:a="http://schemas.openxmlformats.org/drawingml/2006/main">
              <a:ext uri="{FF2B5EF4-FFF2-40B4-BE49-F238E27FC236}">
                <a16:creationId xmlns:a16="http://schemas.microsoft.com/office/drawing/2014/main" id="{CE75BE52-B71A-4D54-9F53-41016088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3" name="Text 17">
            <a:extLst xmlns:a="http://schemas.openxmlformats.org/drawingml/2006/main">
              <a:ext uri="{FF2B5EF4-FFF2-40B4-BE49-F238E27FC236}">
                <a16:creationId xmlns:a16="http://schemas.microsoft.com/office/drawing/2014/main" id="{7BDF227B-3B6C-4C95-BE9C-560315DC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FNOC</a:t>
            </a: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对象库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4" name="Text 18">
            <a:extLst xmlns:a="http://schemas.openxmlformats.org/drawingml/2006/main">
              <a:ext uri="{FF2B5EF4-FFF2-40B4-BE49-F238E27FC236}">
                <a16:creationId xmlns:a16="http://schemas.microsoft.com/office/drawing/2014/main" id="{58A775D9-3751-471B-BDEE-3C7F5820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配置解析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5" name="Shape 19">
            <a:extLst xmlns:a="http://schemas.openxmlformats.org/drawingml/2006/main">
              <a:ext uri="{FF2B5EF4-FFF2-40B4-BE49-F238E27FC236}">
                <a16:creationId xmlns:a16="http://schemas.microsoft.com/office/drawing/2014/main" id="{8E69F2DB-BE82-486F-9099-2679CAB7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6" name="Shape 20">
            <a:extLst xmlns:a="http://schemas.openxmlformats.org/drawingml/2006/main">
              <a:ext uri="{FF2B5EF4-FFF2-40B4-BE49-F238E27FC236}">
                <a16:creationId xmlns:a16="http://schemas.microsoft.com/office/drawing/2014/main" id="{64790A50-C696-482D-9B52-99DFD565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7" name="Text 21">
            <a:extLst xmlns:a="http://schemas.openxmlformats.org/drawingml/2006/main">
              <a:ext uri="{FF2B5EF4-FFF2-40B4-BE49-F238E27FC236}">
                <a16:creationId xmlns:a16="http://schemas.microsoft.com/office/drawing/2014/main" id="{07B7DC83-65C1-4E0F-A09C-318FD8F3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RAID/</a:t>
            </a: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页设备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8" name="Text 22">
            <a:extLst xmlns:a="http://schemas.openxmlformats.org/drawingml/2006/main">
              <a:ext uri="{FF2B5EF4-FFF2-40B4-BE49-F238E27FC236}">
                <a16:creationId xmlns:a16="http://schemas.microsoft.com/office/drawing/2014/main" id="{A34CF4DA-DAF6-466A-8279-6A72C6DA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RAID6/10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寻址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9" name="Shape 23">
            <a:extLst xmlns:a="http://schemas.openxmlformats.org/drawingml/2006/main">
              <a:ext uri="{FF2B5EF4-FFF2-40B4-BE49-F238E27FC236}">
                <a16:creationId xmlns:a16="http://schemas.microsoft.com/office/drawing/2014/main" id="{8E1D1CBC-E9B2-402C-9314-A27563ED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0" name="Shape 24">
            <a:extLst xmlns:a="http://schemas.openxmlformats.org/drawingml/2006/main">
              <a:ext uri="{FF2B5EF4-FFF2-40B4-BE49-F238E27FC236}">
                <a16:creationId xmlns:a16="http://schemas.microsoft.com/office/drawing/2014/main" id="{502FA1A1-4512-4DF7-B7BD-9D3E372C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1" name="Text 25">
            <a:extLst xmlns:a="http://schemas.openxmlformats.org/drawingml/2006/main">
              <a:ext uri="{FF2B5EF4-FFF2-40B4-BE49-F238E27FC236}">
                <a16:creationId xmlns:a16="http://schemas.microsoft.com/office/drawing/2014/main" id="{DC879525-9E84-435E-A10C-2E9B62AD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PITC B-Tree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2" name="Text 26">
            <a:extLst xmlns:a="http://schemas.openxmlformats.org/drawingml/2006/main">
              <a:ext uri="{FF2B5EF4-FFF2-40B4-BE49-F238E27FC236}">
                <a16:creationId xmlns:a16="http://schemas.microsoft.com/office/drawing/2014/main" id="{A642D58D-5FCA-4C54-85E7-32E0745F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页映射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3" name="Shape 27">
            <a:extLst xmlns:a="http://schemas.openxmlformats.org/drawingml/2006/main">
              <a:ext uri="{FF2B5EF4-FFF2-40B4-BE49-F238E27FC236}">
                <a16:creationId xmlns:a16="http://schemas.microsoft.com/office/drawing/2014/main" id="{17FCBBB3-6B0D-4A8F-8B37-96BD641D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4" name="Shape 28">
            <a:extLst xmlns:a="http://schemas.openxmlformats.org/drawingml/2006/main">
              <a:ext uri="{FF2B5EF4-FFF2-40B4-BE49-F238E27FC236}">
                <a16:creationId xmlns:a16="http://schemas.microsoft.com/office/drawing/2014/main" id="{2996F660-44F7-4FAE-B248-77488477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5" name="Text 29">
            <a:extLst xmlns:a="http://schemas.openxmlformats.org/drawingml/2006/main">
              <a:ext uri="{FF2B5EF4-FFF2-40B4-BE49-F238E27FC236}">
                <a16:creationId xmlns:a16="http://schemas.microsoft.com/office/drawing/2014/main" id="{B1A58B23-5EB8-4F42-A662-C7EFC9B2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6" name="Text 30">
            <a:extLst xmlns:a="http://schemas.openxmlformats.org/drawingml/2006/main">
              <a:ext uri="{FF2B5EF4-FFF2-40B4-BE49-F238E27FC236}">
                <a16:creationId xmlns:a16="http://schemas.microsoft.com/office/drawing/2014/main" id="{0BE29FF5-AE84-4187-9021-EDD4CB30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7" name="Shape 31">
            <a:extLst xmlns:a="http://schemas.openxmlformats.org/drawingml/2006/main">
              <a:ext uri="{FF2B5EF4-FFF2-40B4-BE49-F238E27FC236}">
                <a16:creationId xmlns:a16="http://schemas.microsoft.com/office/drawing/2014/main" id="{87044978-CB19-421D-9BB7-8A4CE385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8" name="Shape 32">
            <a:extLst xmlns:a="http://schemas.openxmlformats.org/drawingml/2006/main">
              <a:ext uri="{FF2B5EF4-FFF2-40B4-BE49-F238E27FC236}">
                <a16:creationId xmlns:a16="http://schemas.microsoft.com/office/drawing/2014/main" id="{066C3167-DAD0-4BE1-8E8D-15CA55063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9" name="Text 33">
            <a:extLst xmlns:a="http://schemas.openxmlformats.org/drawingml/2006/main">
              <a:ext uri="{FF2B5EF4-FFF2-40B4-BE49-F238E27FC236}">
                <a16:creationId xmlns:a16="http://schemas.microsoft.com/office/drawing/2014/main" id="{37656A64-CE38-4B42-8C77-18BF7E4B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FN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0" name="Text 34">
            <a:extLst xmlns:a="http://schemas.openxmlformats.org/drawingml/2006/main">
              <a:ext uri="{FF2B5EF4-FFF2-40B4-BE49-F238E27FC236}">
                <a16:creationId xmlns:a16="http://schemas.microsoft.com/office/drawing/2014/main" id="{485C91F5-EA9D-4380-95BB-30CB699F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FNOC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配置解析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1" name="Shape 35">
            <a:extLst xmlns:a="http://schemas.openxmlformats.org/drawingml/2006/main">
              <a:ext uri="{FF2B5EF4-FFF2-40B4-BE49-F238E27FC236}">
                <a16:creationId xmlns:a16="http://schemas.microsoft.com/office/drawing/2014/main" id="{A52E6B10-1615-4231-A7E9-AF2A1FC7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2" name="Text 36">
            <a:extLst xmlns:a="http://schemas.openxmlformats.org/drawingml/2006/main">
              <a:ext uri="{FF2B5EF4-FFF2-40B4-BE49-F238E27FC236}">
                <a16:creationId xmlns:a16="http://schemas.microsoft.com/office/drawing/2014/main" id="{1AF468FF-8820-4E8F-829E-7AB7B31C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盘头对象库与成员关系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3" name="Shape 37">
            <a:extLst xmlns:a="http://schemas.openxmlformats.org/drawingml/2006/main">
              <a:ext uri="{FF2B5EF4-FFF2-40B4-BE49-F238E27FC236}">
                <a16:creationId xmlns:a16="http://schemas.microsoft.com/office/drawing/2014/main" id="{CB89AA6A-BF90-4CBC-BC41-61597BE2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4" name="Text 38">
            <a:extLst xmlns:a="http://schemas.openxmlformats.org/drawingml/2006/main">
              <a:ext uri="{FF2B5EF4-FFF2-40B4-BE49-F238E27FC236}">
                <a16:creationId xmlns:a16="http://schemas.microsoft.com/office/drawing/2014/main" id="{AA082F26-781D-4801-9CDD-082C7739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同型号同容量成员盘自动归位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5" name="Shape 39">
            <a:extLst xmlns:a="http://schemas.openxmlformats.org/drawingml/2006/main">
              <a:ext uri="{FF2B5EF4-FFF2-40B4-BE49-F238E27FC236}">
                <a16:creationId xmlns:a16="http://schemas.microsoft.com/office/drawing/2014/main" id="{943E02D0-33B4-463D-83C5-DA68472B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6" name="Shape 40">
            <a:extLst xmlns:a="http://schemas.openxmlformats.org/drawingml/2006/main">
              <a:ext uri="{FF2B5EF4-FFF2-40B4-BE49-F238E27FC236}">
                <a16:creationId xmlns:a16="http://schemas.microsoft.com/office/drawing/2014/main" id="{8919958B-2DCB-4C89-922C-AAD606C6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7" name="Text 41">
            <a:extLst xmlns:a="http://schemas.openxmlformats.org/drawingml/2006/main">
              <a:ext uri="{FF2B5EF4-FFF2-40B4-BE49-F238E27FC236}">
                <a16:creationId xmlns:a16="http://schemas.microsoft.com/office/drawing/2014/main" id="{D924F86B-1D75-4F4E-B71F-EF8E1B03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BT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8" name="Text 42">
            <a:extLst xmlns:a="http://schemas.openxmlformats.org/drawingml/2006/main">
              <a:ext uri="{FF2B5EF4-FFF2-40B4-BE49-F238E27FC236}">
                <a16:creationId xmlns:a16="http://schemas.microsoft.com/office/drawing/2014/main" id="{2E92A8F0-D20A-4C66-A77A-13E25EE8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PITC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页映射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9" name="Shape 43">
            <a:extLst xmlns:a="http://schemas.openxmlformats.org/drawingml/2006/main">
              <a:ext uri="{FF2B5EF4-FFF2-40B4-BE49-F238E27FC236}">
                <a16:creationId xmlns:a16="http://schemas.microsoft.com/office/drawing/2014/main" id="{37D736F7-2BD3-420E-AC51-E24C215E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0" name="Text 44">
            <a:extLst xmlns:a="http://schemas.openxmlformats.org/drawingml/2006/main">
              <a:ext uri="{FF2B5EF4-FFF2-40B4-BE49-F238E27FC236}">
                <a16:creationId xmlns:a16="http://schemas.microsoft.com/office/drawing/2014/main" id="{70FF4CF5-47AF-4793-B042-F8460324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B-Tree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页面映射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1" name="Shape 45">
            <a:extLst xmlns:a="http://schemas.openxmlformats.org/drawingml/2006/main">
              <a:ext uri="{FF2B5EF4-FFF2-40B4-BE49-F238E27FC236}">
                <a16:creationId xmlns:a16="http://schemas.microsoft.com/office/drawing/2014/main" id="{8A23E6C1-AAAE-45B9-BBA0-469D178A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2" name="Text 46">
            <a:extLst xmlns:a="http://schemas.openxmlformats.org/drawingml/2006/main">
              <a:ext uri="{FF2B5EF4-FFF2-40B4-BE49-F238E27FC236}">
                <a16:creationId xmlns:a16="http://schemas.microsoft.com/office/drawing/2014/main" id="{E4830E43-2880-4A19-9CE9-D907E9FA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RAID6/10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离线寻址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3" name="Shape 47">
            <a:extLst xmlns:a="http://schemas.openxmlformats.org/drawingml/2006/main">
              <a:ext uri="{FF2B5EF4-FFF2-40B4-BE49-F238E27FC236}">
                <a16:creationId xmlns:a16="http://schemas.microsoft.com/office/drawing/2014/main" id="{9A5F6B5E-3AB7-4492-B4FE-634FCD70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4" name="Shape 48">
            <a:extLst xmlns:a="http://schemas.openxmlformats.org/drawingml/2006/main">
              <a:ext uri="{FF2B5EF4-FFF2-40B4-BE49-F238E27FC236}">
                <a16:creationId xmlns:a16="http://schemas.microsoft.com/office/drawing/2014/main" id="{18DD2FDD-D540-432D-B06A-32334E99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5" name="Text 49">
            <a:extLst xmlns:a="http://schemas.openxmlformats.org/drawingml/2006/main">
              <a:ext uri="{FF2B5EF4-FFF2-40B4-BE49-F238E27FC236}">
                <a16:creationId xmlns:a16="http://schemas.microsoft.com/office/drawing/2014/main" id="{06AEEF54-4F54-4855-9884-68FA3941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6" name="Text 50">
            <a:extLst xmlns:a="http://schemas.openxmlformats.org/drawingml/2006/main">
              <a:ext uri="{FF2B5EF4-FFF2-40B4-BE49-F238E27FC236}">
                <a16:creationId xmlns:a16="http://schemas.microsoft.com/office/drawing/2014/main" id="{E4380A59-D255-4C1C-960B-8F0C0D61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恢复闭环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7" name="Shape 51">
            <a:extLst xmlns:a="http://schemas.openxmlformats.org/drawingml/2006/main">
              <a:ext uri="{FF2B5EF4-FFF2-40B4-BE49-F238E27FC236}">
                <a16:creationId xmlns:a16="http://schemas.microsoft.com/office/drawing/2014/main" id="{BD6F5008-07FA-4FA4-B81A-D44D1B0C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8" name="Text 52">
            <a:extLst xmlns:a="http://schemas.openxmlformats.org/drawingml/2006/main">
              <a:ext uri="{FF2B5EF4-FFF2-40B4-BE49-F238E27FC236}">
                <a16:creationId xmlns:a16="http://schemas.microsoft.com/office/drawing/2014/main" id="{F165EF00-6EE5-44DE-84DE-1478B880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案例镜像挂出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9" name="Shape 53">
            <a:extLst xmlns:a="http://schemas.openxmlformats.org/drawingml/2006/main">
              <a:ext uri="{FF2B5EF4-FFF2-40B4-BE49-F238E27FC236}">
                <a16:creationId xmlns:a16="http://schemas.microsoft.com/office/drawing/2014/main" id="{F22E4FC3-2011-4C41-90B3-1B0FD14F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0" name="Text 54">
            <a:extLst xmlns:a="http://schemas.openxmlformats.org/drawingml/2006/main">
              <a:ext uri="{FF2B5EF4-FFF2-40B4-BE49-F238E27FC236}">
                <a16:creationId xmlns:a16="http://schemas.microsoft.com/office/drawing/2014/main" id="{5286C5DD-3244-4768-B29B-7EB4A871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内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XFS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文件系统验证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1" name="Shape 55">
            <a:extLst xmlns:a="http://schemas.openxmlformats.org/drawingml/2006/main">
              <a:ext uri="{FF2B5EF4-FFF2-40B4-BE49-F238E27FC236}">
                <a16:creationId xmlns:a16="http://schemas.microsoft.com/office/drawing/2014/main" id="{A7631D99-5374-4B85-BDB2-A1404614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2" name="Text 56">
            <a:extLst xmlns:a="http://schemas.openxmlformats.org/drawingml/2006/main">
              <a:ext uri="{FF2B5EF4-FFF2-40B4-BE49-F238E27FC236}">
                <a16:creationId xmlns:a16="http://schemas.microsoft.com/office/drawing/2014/main" id="{FB107C6B-877A-4F40-ADFC-B23D24DC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离线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3" name="Text 57">
            <a:extLst xmlns:a="http://schemas.openxmlformats.org/drawingml/2006/main">
              <a:ext uri="{FF2B5EF4-FFF2-40B4-BE49-F238E27FC236}">
                <a16:creationId xmlns:a16="http://schemas.microsoft.com/office/drawing/2014/main" id="{D6FC9057-D228-436B-924C-BF606EE3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无需原控制器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4" name="Shape 58">
            <a:extLst xmlns:a="http://schemas.openxmlformats.org/drawingml/2006/main">
              <a:ext uri="{FF2B5EF4-FFF2-40B4-BE49-F238E27FC236}">
                <a16:creationId xmlns:a16="http://schemas.microsoft.com/office/drawing/2014/main" id="{9258E213-055F-47D3-91D3-309BDCDE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5" name="Text 59">
            <a:extLst xmlns:a="http://schemas.openxmlformats.org/drawingml/2006/main">
              <a:ext uri="{FF2B5EF4-FFF2-40B4-BE49-F238E27FC236}">
                <a16:creationId xmlns:a16="http://schemas.microsoft.com/office/drawing/2014/main" id="{86D6FCF8-A89C-4975-8D00-0424FA3D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RAID6/10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6" name="Text 60">
            <a:extLst xmlns:a="http://schemas.openxmlformats.org/drawingml/2006/main">
              <a:ext uri="{FF2B5EF4-FFF2-40B4-BE49-F238E27FC236}">
                <a16:creationId xmlns:a16="http://schemas.microsoft.com/office/drawing/2014/main" id="{37B6E3B7-306A-4C6D-85BE-DD54313A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寻址恢复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7" name="Shape 61">
            <a:extLst xmlns:a="http://schemas.openxmlformats.org/drawingml/2006/main">
              <a:ext uri="{FF2B5EF4-FFF2-40B4-BE49-F238E27FC236}">
                <a16:creationId xmlns:a16="http://schemas.microsoft.com/office/drawing/2014/main" id="{24C1CE95-EEEF-4A16-A489-50D6F32E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8" name="Text 62">
            <a:extLst xmlns:a="http://schemas.openxmlformats.org/drawingml/2006/main">
              <a:ext uri="{FF2B5EF4-FFF2-40B4-BE49-F238E27FC236}">
                <a16:creationId xmlns:a16="http://schemas.microsoft.com/office/drawing/2014/main" id="{1CEA7B70-F273-4E1E-9A1B-4BBD80EC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XFS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9" name="Text 63">
            <a:extLst xmlns:a="http://schemas.openxmlformats.org/drawingml/2006/main">
              <a:ext uri="{FF2B5EF4-FFF2-40B4-BE49-F238E27FC236}">
                <a16:creationId xmlns:a16="http://schemas.microsoft.com/office/drawing/2014/main" id="{FBF0A48C-AEC9-44D9-8518-99C0D874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内容验证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0" name="Shape 64">
            <a:extLst xmlns:a="http://schemas.openxmlformats.org/drawingml/2006/main">
              <a:ext uri="{FF2B5EF4-FFF2-40B4-BE49-F238E27FC236}">
                <a16:creationId xmlns:a16="http://schemas.microsoft.com/office/drawing/2014/main" id="{EDAC43F5-5650-48CF-8267-9D5A4E2A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1" name="Text 65">
            <a:extLst xmlns:a="http://schemas.openxmlformats.org/drawingml/2006/main">
              <a:ext uri="{FF2B5EF4-FFF2-40B4-BE49-F238E27FC236}">
                <a16:creationId xmlns:a16="http://schemas.microsoft.com/office/drawing/2014/main" id="{EE3262E8-DBC5-40F3-8D62-15D81366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SC2000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2" name="Text 66">
            <a:extLst xmlns:a="http://schemas.openxmlformats.org/drawingml/2006/main">
              <a:ext uri="{FF2B5EF4-FFF2-40B4-BE49-F238E27FC236}">
                <a16:creationId xmlns:a16="http://schemas.microsoft.com/office/drawing/2014/main" id="{A6765911-73AF-4C52-A937-2F94A840D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专用模式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3" name="Text 67">
            <a:extLst xmlns:a="http://schemas.openxmlformats.org/drawingml/2006/main">
              <a:ext uri="{FF2B5EF4-FFF2-40B4-BE49-F238E27FC236}">
                <a16:creationId xmlns:a16="http://schemas.microsoft.com/office/drawing/2014/main" id="{3AD455CD-58EF-4FC0-B3C5-BADEAFED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465548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64" name="Shape 0">
            <a:extLst xmlns:a="http://schemas.openxmlformats.org/drawingml/2006/main">
              <a:ext uri="{FF2B5EF4-FFF2-40B4-BE49-F238E27FC236}">
                <a16:creationId xmlns:a16="http://schemas.microsoft.com/office/drawing/2014/main" id="{C4889C15-731A-4E08-BCCF-FDE19309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5" name="Shape 1">
            <a:extLst xmlns:a="http://schemas.openxmlformats.org/drawingml/2006/main">
              <a:ext uri="{FF2B5EF4-FFF2-40B4-BE49-F238E27FC236}">
                <a16:creationId xmlns:a16="http://schemas.microsoft.com/office/drawing/2014/main" id="{A93DB09C-089B-4132-88C2-3FFB38D0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6" name="Shape 2">
            <a:extLst xmlns:a="http://schemas.openxmlformats.org/drawingml/2006/main">
              <a:ext uri="{FF2B5EF4-FFF2-40B4-BE49-F238E27FC236}">
                <a16:creationId xmlns:a16="http://schemas.microsoft.com/office/drawing/2014/main" id="{CB60567F-B54C-4328-A201-EE475289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7" name="Text 3">
            <a:extLst xmlns:a="http://schemas.openxmlformats.org/drawingml/2006/main">
              <a:ext uri="{FF2B5EF4-FFF2-40B4-BE49-F238E27FC236}">
                <a16:creationId xmlns:a16="http://schemas.microsoft.com/office/drawing/2014/main" id="{F670DE88-3B95-4FAE-BF16-7EFCAA21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8" name="Text 4">
            <a:extLst xmlns:a="http://schemas.openxmlformats.org/drawingml/2006/main">
              <a:ext uri="{FF2B5EF4-FFF2-40B4-BE49-F238E27FC236}">
                <a16:creationId xmlns:a16="http://schemas.microsoft.com/office/drawing/2014/main" id="{F1123171-E786-4A2B-BE0A-FBCEAAA7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9" name="Shape 5">
            <a:extLst xmlns:a="http://schemas.openxmlformats.org/drawingml/2006/main">
              <a:ext uri="{FF2B5EF4-FFF2-40B4-BE49-F238E27FC236}">
                <a16:creationId xmlns:a16="http://schemas.microsoft.com/office/drawing/2014/main" id="{B23A9A8D-9BB4-4B06-A655-486CD496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0" name="Shape 6">
            <a:extLst xmlns:a="http://schemas.openxmlformats.org/drawingml/2006/main">
              <a:ext uri="{FF2B5EF4-FFF2-40B4-BE49-F238E27FC236}">
                <a16:creationId xmlns:a16="http://schemas.microsoft.com/office/drawing/2014/main" id="{C10B712A-8CF2-4E31-89CE-2207D876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1" name="Text 7">
            <a:extLst xmlns:a="http://schemas.openxmlformats.org/drawingml/2006/main">
              <a:ext uri="{FF2B5EF4-FFF2-40B4-BE49-F238E27FC236}">
                <a16:creationId xmlns:a16="http://schemas.microsoft.com/office/drawing/2014/main" id="{C4EB675D-7237-4688-8C40-ECE5B59D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2" name="Shape 8">
            <a:extLst xmlns:a="http://schemas.openxmlformats.org/drawingml/2006/main">
              <a:ext uri="{FF2B5EF4-FFF2-40B4-BE49-F238E27FC236}">
                <a16:creationId xmlns:a16="http://schemas.microsoft.com/office/drawing/2014/main" id="{1183972D-9291-4657-8792-D35B11CB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3" name="Text 9">
            <a:extLst xmlns:a="http://schemas.openxmlformats.org/drawingml/2006/main">
              <a:ext uri="{FF2B5EF4-FFF2-40B4-BE49-F238E27FC236}">
                <a16:creationId xmlns:a16="http://schemas.microsoft.com/office/drawing/2014/main" id="{BFD4F353-AB8B-4D75-B348-A3374071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4" name="Text 10">
            <a:extLst xmlns:a="http://schemas.openxmlformats.org/drawingml/2006/main">
              <a:ext uri="{FF2B5EF4-FFF2-40B4-BE49-F238E27FC236}">
                <a16:creationId xmlns:a16="http://schemas.microsoft.com/office/drawing/2014/main" id="{B8962014-7674-4F61-B8DD-6C0A5F71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IBM V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系列专用恢复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5" name="Text 11">
            <a:extLst xmlns:a="http://schemas.openxmlformats.org/drawingml/2006/main">
              <a:ext uri="{FF2B5EF4-FFF2-40B4-BE49-F238E27FC236}">
                <a16:creationId xmlns:a16="http://schemas.microsoft.com/office/drawing/2014/main" id="{9570ADE4-81A9-4174-8ECB-18CD6F1B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深度还原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Drive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MDisk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Pool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VDisk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映射，支持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Storwize V7000 / SVC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及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AIX LVM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6" name="Shape 12">
            <a:extLst xmlns:a="http://schemas.openxmlformats.org/drawingml/2006/main">
              <a:ext uri="{FF2B5EF4-FFF2-40B4-BE49-F238E27FC236}">
                <a16:creationId xmlns:a16="http://schemas.microsoft.com/office/drawing/2014/main" id="{B165B81D-69EC-43A8-8A3B-97E05741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7" name="Text 13">
            <a:extLst xmlns:a="http://schemas.openxmlformats.org/drawingml/2006/main">
              <a:ext uri="{FF2B5EF4-FFF2-40B4-BE49-F238E27FC236}">
                <a16:creationId xmlns:a16="http://schemas.microsoft.com/office/drawing/2014/main" id="{0CBF4B87-7B00-48A6-AAC8-07B51BA6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Drive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8" name="Text 14">
            <a:extLst xmlns:a="http://schemas.openxmlformats.org/drawingml/2006/main">
              <a:ext uri="{FF2B5EF4-FFF2-40B4-BE49-F238E27FC236}">
                <a16:creationId xmlns:a16="http://schemas.microsoft.com/office/drawing/2014/main" id="{2B594118-7DC5-4683-9F0C-882064A4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9" name="Shape 15">
            <a:extLst xmlns:a="http://schemas.openxmlformats.org/drawingml/2006/main">
              <a:ext uri="{FF2B5EF4-FFF2-40B4-BE49-F238E27FC236}">
                <a16:creationId xmlns:a16="http://schemas.microsoft.com/office/drawing/2014/main" id="{E47B8EDF-82C1-4DBB-ACA8-A314CD63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0" name="Shape 16">
            <a:extLst xmlns:a="http://schemas.openxmlformats.org/drawingml/2006/main">
              <a:ext uri="{FF2B5EF4-FFF2-40B4-BE49-F238E27FC236}">
                <a16:creationId xmlns:a16="http://schemas.microsoft.com/office/drawing/2014/main" id="{37A2E0EC-DB2D-49F1-8782-8871F499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1" name="Text 17">
            <a:extLst xmlns:a="http://schemas.openxmlformats.org/drawingml/2006/main">
              <a:ext uri="{FF2B5EF4-FFF2-40B4-BE49-F238E27FC236}">
                <a16:creationId xmlns:a16="http://schemas.microsoft.com/office/drawing/2014/main" id="{6076C607-2199-4133-82EC-B25843D3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MDisk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2" name="Text 18">
            <a:extLst xmlns:a="http://schemas.openxmlformats.org/drawingml/2006/main">
              <a:ext uri="{FF2B5EF4-FFF2-40B4-BE49-F238E27FC236}">
                <a16:creationId xmlns:a16="http://schemas.microsoft.com/office/drawing/2014/main" id="{A705726D-ADE3-4250-BF3A-0FDBB55D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3" name="Shape 19">
            <a:extLst xmlns:a="http://schemas.openxmlformats.org/drawingml/2006/main">
              <a:ext uri="{FF2B5EF4-FFF2-40B4-BE49-F238E27FC236}">
                <a16:creationId xmlns:a16="http://schemas.microsoft.com/office/drawing/2014/main" id="{436DDCDA-2FD7-4910-B668-86F3ADED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4" name="Shape 20">
            <a:extLst xmlns:a="http://schemas.openxmlformats.org/drawingml/2006/main">
              <a:ext uri="{FF2B5EF4-FFF2-40B4-BE49-F238E27FC236}">
                <a16:creationId xmlns:a16="http://schemas.microsoft.com/office/drawing/2014/main" id="{D1F07FCD-2C23-4751-8594-DA48A789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5" name="Text 21">
            <a:extLst xmlns:a="http://schemas.openxmlformats.org/drawingml/2006/main">
              <a:ext uri="{FF2B5EF4-FFF2-40B4-BE49-F238E27FC236}">
                <a16:creationId xmlns:a16="http://schemas.microsoft.com/office/drawing/2014/main" id="{ABD6A43D-59B5-48C3-847C-69AB8043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Pool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6" name="Text 22">
            <a:extLst xmlns:a="http://schemas.openxmlformats.org/drawingml/2006/main">
              <a:ext uri="{FF2B5EF4-FFF2-40B4-BE49-F238E27FC236}">
                <a16:creationId xmlns:a16="http://schemas.microsoft.com/office/drawing/2014/main" id="{147CC06C-A7D3-4B1C-ADFB-2BC500B1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Extent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空间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7" name="Shape 23">
            <a:extLst xmlns:a="http://schemas.openxmlformats.org/drawingml/2006/main">
              <a:ext uri="{FF2B5EF4-FFF2-40B4-BE49-F238E27FC236}">
                <a16:creationId xmlns:a16="http://schemas.microsoft.com/office/drawing/2014/main" id="{C884FA5B-C4EF-43A1-8336-387AE8DB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8" name="Shape 24">
            <a:extLst xmlns:a="http://schemas.openxmlformats.org/drawingml/2006/main">
              <a:ext uri="{FF2B5EF4-FFF2-40B4-BE49-F238E27FC236}">
                <a16:creationId xmlns:a16="http://schemas.microsoft.com/office/drawing/2014/main" id="{E2C35394-54FC-450F-8CF1-0376B5CC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9" name="Text 25">
            <a:extLst xmlns:a="http://schemas.openxmlformats.org/drawingml/2006/main">
              <a:ext uri="{FF2B5EF4-FFF2-40B4-BE49-F238E27FC236}">
                <a16:creationId xmlns:a16="http://schemas.microsoft.com/office/drawing/2014/main" id="{DBFAB0F4-5C54-4EB7-A712-B130151E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VDisk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0" name="Text 26">
            <a:extLst xmlns:a="http://schemas.openxmlformats.org/drawingml/2006/main">
              <a:ext uri="{FF2B5EF4-FFF2-40B4-BE49-F238E27FC236}">
                <a16:creationId xmlns:a16="http://schemas.microsoft.com/office/drawing/2014/main" id="{5DAC7B60-D773-4AA6-BCC9-800A9D55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逻辑卷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1" name="Shape 27">
            <a:extLst xmlns:a="http://schemas.openxmlformats.org/drawingml/2006/main">
              <a:ext uri="{FF2B5EF4-FFF2-40B4-BE49-F238E27FC236}">
                <a16:creationId xmlns:a16="http://schemas.microsoft.com/office/drawing/2014/main" id="{4C7B0F4C-3BCC-470C-99DA-2598A0C9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2" name="Shape 28">
            <a:extLst xmlns:a="http://schemas.openxmlformats.org/drawingml/2006/main">
              <a:ext uri="{FF2B5EF4-FFF2-40B4-BE49-F238E27FC236}">
                <a16:creationId xmlns:a16="http://schemas.microsoft.com/office/drawing/2014/main" id="{E2E3AEDD-0C0C-41B4-B70F-459B1CA5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3" name="Text 29">
            <a:extLst xmlns:a="http://schemas.openxmlformats.org/drawingml/2006/main">
              <a:ext uri="{FF2B5EF4-FFF2-40B4-BE49-F238E27FC236}">
                <a16:creationId xmlns:a16="http://schemas.microsoft.com/office/drawing/2014/main" id="{1CF0BE43-AA59-4888-B7AB-0F50D609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AIX LVM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4" name="Text 30">
            <a:extLst xmlns:a="http://schemas.openxmlformats.org/drawingml/2006/main">
              <a:ext uri="{FF2B5EF4-FFF2-40B4-BE49-F238E27FC236}">
                <a16:creationId xmlns:a16="http://schemas.microsoft.com/office/drawing/2014/main" id="{16789A43-6241-4DD9-967E-3E880AA4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5" name="Shape 31">
            <a:extLst xmlns:a="http://schemas.openxmlformats.org/drawingml/2006/main">
              <a:ext uri="{FF2B5EF4-FFF2-40B4-BE49-F238E27FC236}">
                <a16:creationId xmlns:a16="http://schemas.microsoft.com/office/drawing/2014/main" id="{2BEF55BA-2AC3-4991-8671-F221BB73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6" name="Shape 32">
            <a:extLst xmlns:a="http://schemas.openxmlformats.org/drawingml/2006/main">
              <a:ext uri="{FF2B5EF4-FFF2-40B4-BE49-F238E27FC236}">
                <a16:creationId xmlns:a16="http://schemas.microsoft.com/office/drawing/2014/main" id="{D8FD8852-D91B-4521-8333-BF804F95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7" name="Text 33">
            <a:extLst xmlns:a="http://schemas.openxmlformats.org/drawingml/2006/main">
              <a:ext uri="{FF2B5EF4-FFF2-40B4-BE49-F238E27FC236}">
                <a16:creationId xmlns:a16="http://schemas.microsoft.com/office/drawing/2014/main" id="{7A8A564A-FB71-4C42-8F6D-FB81CA55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CFG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8" name="Text 34">
            <a:extLst xmlns:a="http://schemas.openxmlformats.org/drawingml/2006/main">
              <a:ext uri="{FF2B5EF4-FFF2-40B4-BE49-F238E27FC236}">
                <a16:creationId xmlns:a16="http://schemas.microsoft.com/office/drawing/2014/main" id="{E3E1035E-3EFE-4BAB-86B6-515DFCFC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盘尾配置区解析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9" name="Shape 35">
            <a:extLst xmlns:a="http://schemas.openxmlformats.org/drawingml/2006/main">
              <a:ext uri="{FF2B5EF4-FFF2-40B4-BE49-F238E27FC236}">
                <a16:creationId xmlns:a16="http://schemas.microsoft.com/office/drawing/2014/main" id="{0919CD86-8E8C-4369-A589-2CB10CB3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0" name="Text 36">
            <a:extLst xmlns:a="http://schemas.openxmlformats.org/drawingml/2006/main">
              <a:ext uri="{FF2B5EF4-FFF2-40B4-BE49-F238E27FC236}">
                <a16:creationId xmlns:a16="http://schemas.microsoft.com/office/drawing/2014/main" id="{5C556DC0-5C77-4A28-AE69-E4126BDD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Drive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MDisk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Pool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VDisk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关系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1" name="Shape 37">
            <a:extLst xmlns:a="http://schemas.openxmlformats.org/drawingml/2006/main">
              <a:ext uri="{FF2B5EF4-FFF2-40B4-BE49-F238E27FC236}">
                <a16:creationId xmlns:a16="http://schemas.microsoft.com/office/drawing/2014/main" id="{D8FE2862-6E21-42D3-A64B-49B87AA1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2" name="Text 38">
            <a:extLst xmlns:a="http://schemas.openxmlformats.org/drawingml/2006/main">
              <a:ext uri="{FF2B5EF4-FFF2-40B4-BE49-F238E27FC236}">
                <a16:creationId xmlns:a16="http://schemas.microsoft.com/office/drawing/2014/main" id="{4247AF55-EFF7-494D-B8CC-6A08191C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Extent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正向与反向映射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3" name="Shape 39">
            <a:extLst xmlns:a="http://schemas.openxmlformats.org/drawingml/2006/main">
              <a:ext uri="{FF2B5EF4-FFF2-40B4-BE49-F238E27FC236}">
                <a16:creationId xmlns:a16="http://schemas.microsoft.com/office/drawing/2014/main" id="{9D3EF074-04E3-45CD-889A-B5652B3F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4" name="Shape 40">
            <a:extLst xmlns:a="http://schemas.openxmlformats.org/drawingml/2006/main">
              <a:ext uri="{FF2B5EF4-FFF2-40B4-BE49-F238E27FC236}">
                <a16:creationId xmlns:a16="http://schemas.microsoft.com/office/drawing/2014/main" id="{34D186B5-A922-4B11-B6E4-4D89D0A6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5" name="Text 41">
            <a:extLst xmlns:a="http://schemas.openxmlformats.org/drawingml/2006/main">
              <a:ext uri="{FF2B5EF4-FFF2-40B4-BE49-F238E27FC236}">
                <a16:creationId xmlns:a16="http://schemas.microsoft.com/office/drawing/2014/main" id="{8EA09A54-23E5-488F-BC31-17CCBC3CD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MAP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6" name="Text 42">
            <a:extLst xmlns:a="http://schemas.openxmlformats.org/drawingml/2006/main">
              <a:ext uri="{FF2B5EF4-FFF2-40B4-BE49-F238E27FC236}">
                <a16:creationId xmlns:a16="http://schemas.microsoft.com/office/drawing/2014/main" id="{C14E874C-4D74-4571-98CD-EFB43D7D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多组阵列联动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7" name="Shape 43">
            <a:extLst xmlns:a="http://schemas.openxmlformats.org/drawingml/2006/main">
              <a:ext uri="{FF2B5EF4-FFF2-40B4-BE49-F238E27FC236}">
                <a16:creationId xmlns:a16="http://schemas.microsoft.com/office/drawing/2014/main" id="{4691FCA2-E3A7-4506-B180-A2A1446A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8" name="Text 44">
            <a:extLst xmlns:a="http://schemas.openxmlformats.org/drawingml/2006/main">
              <a:ext uri="{FF2B5EF4-FFF2-40B4-BE49-F238E27FC236}">
                <a16:creationId xmlns:a16="http://schemas.microsoft.com/office/drawing/2014/main" id="{ABD94BEF-3588-4CB3-980E-94FFF909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AIX LVM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整组映射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9" name="Shape 45">
            <a:extLst xmlns:a="http://schemas.openxmlformats.org/drawingml/2006/main">
              <a:ext uri="{FF2B5EF4-FFF2-40B4-BE49-F238E27FC236}">
                <a16:creationId xmlns:a16="http://schemas.microsoft.com/office/drawing/2014/main" id="{0B043347-D134-42D3-92DB-122DBE75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0" name="Text 46">
            <a:extLst xmlns:a="http://schemas.openxmlformats.org/drawingml/2006/main">
              <a:ext uri="{FF2B5EF4-FFF2-40B4-BE49-F238E27FC236}">
                <a16:creationId xmlns:a16="http://schemas.microsoft.com/office/drawing/2014/main" id="{62A98FD7-E7E0-449D-B35E-9AECA81F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跨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MDisk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Pool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VDisk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1" name="Shape 47">
            <a:extLst xmlns:a="http://schemas.openxmlformats.org/drawingml/2006/main">
              <a:ext uri="{FF2B5EF4-FFF2-40B4-BE49-F238E27FC236}">
                <a16:creationId xmlns:a16="http://schemas.microsoft.com/office/drawing/2014/main" id="{60F9A95C-7E4E-4F7C-AA51-711E3119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2" name="Shape 48">
            <a:extLst xmlns:a="http://schemas.openxmlformats.org/drawingml/2006/main">
              <a:ext uri="{FF2B5EF4-FFF2-40B4-BE49-F238E27FC236}">
                <a16:creationId xmlns:a16="http://schemas.microsoft.com/office/drawing/2014/main" id="{04A1BD40-1872-4044-A8AC-1C93CB08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3" name="Text 49">
            <a:extLst xmlns:a="http://schemas.openxmlformats.org/drawingml/2006/main">
              <a:ext uri="{FF2B5EF4-FFF2-40B4-BE49-F238E27FC236}">
                <a16:creationId xmlns:a16="http://schemas.microsoft.com/office/drawing/2014/main" id="{F0AEE0CF-F673-4B75-936A-643DDAA8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CASE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4" name="Text 50">
            <a:extLst xmlns:a="http://schemas.openxmlformats.org/drawingml/2006/main">
              <a:ext uri="{FF2B5EF4-FFF2-40B4-BE49-F238E27FC236}">
                <a16:creationId xmlns:a16="http://schemas.microsoft.com/office/drawing/2014/main" id="{7FB0CFCA-17BF-405D-9795-2A6B57BD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真实案例验证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5" name="Shape 51">
            <a:extLst xmlns:a="http://schemas.openxmlformats.org/drawingml/2006/main">
              <a:ext uri="{FF2B5EF4-FFF2-40B4-BE49-F238E27FC236}">
                <a16:creationId xmlns:a16="http://schemas.microsoft.com/office/drawing/2014/main" id="{32AEB246-2A11-4793-B266-7D8E8797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6" name="Text 52">
            <a:extLst xmlns:a="http://schemas.openxmlformats.org/drawingml/2006/main">
              <a:ext uri="{FF2B5EF4-FFF2-40B4-BE49-F238E27FC236}">
                <a16:creationId xmlns:a16="http://schemas.microsoft.com/office/drawing/2014/main" id="{CB914257-1B6F-49C4-B476-B96DA1E6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客户案例成功提取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7" name="Shape 53">
            <a:extLst xmlns:a="http://schemas.openxmlformats.org/drawingml/2006/main">
              <a:ext uri="{FF2B5EF4-FFF2-40B4-BE49-F238E27FC236}">
                <a16:creationId xmlns:a16="http://schemas.microsoft.com/office/drawing/2014/main" id="{745FBA08-B7B6-408B-BC1D-6EE183EC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8" name="Text 54">
            <a:extLst xmlns:a="http://schemas.openxmlformats.org/drawingml/2006/main">
              <a:ext uri="{FF2B5EF4-FFF2-40B4-BE49-F238E27FC236}">
                <a16:creationId xmlns:a16="http://schemas.microsoft.com/office/drawing/2014/main" id="{B14BCFE3-A533-46F8-A760-2C0D591D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11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组阵列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XOR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实证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9" name="Shape 55">
            <a:extLst xmlns:a="http://schemas.openxmlformats.org/drawingml/2006/main">
              <a:ext uri="{FF2B5EF4-FFF2-40B4-BE49-F238E27FC236}">
                <a16:creationId xmlns:a16="http://schemas.microsoft.com/office/drawing/2014/main" id="{3907D4C3-AF05-4A37-9C16-18B2E390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0" name="Text 56">
            <a:extLst xmlns:a="http://schemas.openxmlformats.org/drawingml/2006/main">
              <a:ext uri="{FF2B5EF4-FFF2-40B4-BE49-F238E27FC236}">
                <a16:creationId xmlns:a16="http://schemas.microsoft.com/office/drawing/2014/main" id="{DFABEE8F-F899-4071-B997-A54B6861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11</a:t>
            </a: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组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1" name="Text 57">
            <a:extLst xmlns:a="http://schemas.openxmlformats.org/drawingml/2006/main">
              <a:ext uri="{FF2B5EF4-FFF2-40B4-BE49-F238E27FC236}">
                <a16:creationId xmlns:a16="http://schemas.microsoft.com/office/drawing/2014/main" id="{F0598CA8-1D4C-4469-91E6-C55BC4DB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阵列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XOR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验证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2" name="Shape 58">
            <a:extLst xmlns:a="http://schemas.openxmlformats.org/drawingml/2006/main">
              <a:ext uri="{FF2B5EF4-FFF2-40B4-BE49-F238E27FC236}">
                <a16:creationId xmlns:a16="http://schemas.microsoft.com/office/drawing/2014/main" id="{00260258-F8D2-482A-8EDE-32DFC764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3" name="Text 59">
            <a:extLst xmlns:a="http://schemas.openxmlformats.org/drawingml/2006/main">
              <a:ext uri="{FF2B5EF4-FFF2-40B4-BE49-F238E27FC236}">
                <a16:creationId xmlns:a16="http://schemas.microsoft.com/office/drawing/2014/main" id="{6ED2C940-8326-40D0-9E7D-862A2C6C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VDisk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4" name="Text 60">
            <a:extLst xmlns:a="http://schemas.openxmlformats.org/drawingml/2006/main">
              <a:ext uri="{FF2B5EF4-FFF2-40B4-BE49-F238E27FC236}">
                <a16:creationId xmlns:a16="http://schemas.microsoft.com/office/drawing/2014/main" id="{3C6DC8B4-431A-43B8-9C48-49ACACE0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逐层映射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5" name="Shape 61">
            <a:extLst xmlns:a="http://schemas.openxmlformats.org/drawingml/2006/main">
              <a:ext uri="{FF2B5EF4-FFF2-40B4-BE49-F238E27FC236}">
                <a16:creationId xmlns:a16="http://schemas.microsoft.com/office/drawing/2014/main" id="{F5366290-BAE3-41E5-B932-2BE8D08E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6" name="Text 62">
            <a:extLst xmlns:a="http://schemas.openxmlformats.org/drawingml/2006/main">
              <a:ext uri="{FF2B5EF4-FFF2-40B4-BE49-F238E27FC236}">
                <a16:creationId xmlns:a16="http://schemas.microsoft.com/office/drawing/2014/main" id="{C5987424-8F7A-4B61-8AA1-EA55AEC9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AIX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7" name="Text 63">
            <a:extLst xmlns:a="http://schemas.openxmlformats.org/drawingml/2006/main">
              <a:ext uri="{FF2B5EF4-FFF2-40B4-BE49-F238E27FC236}">
                <a16:creationId xmlns:a16="http://schemas.microsoft.com/office/drawing/2014/main" id="{063B97FD-96AB-45D8-BE56-1203BC76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联动恢复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8" name="Shape 64">
            <a:extLst xmlns:a="http://schemas.openxmlformats.org/drawingml/2006/main">
              <a:ext uri="{FF2B5EF4-FFF2-40B4-BE49-F238E27FC236}">
                <a16:creationId xmlns:a16="http://schemas.microsoft.com/office/drawing/2014/main" id="{7161D600-1FBB-401A-A4FD-73542FB6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9" name="Text 65">
            <a:extLst xmlns:a="http://schemas.openxmlformats.org/drawingml/2006/main">
              <a:ext uri="{FF2B5EF4-FFF2-40B4-BE49-F238E27FC236}">
                <a16:creationId xmlns:a16="http://schemas.microsoft.com/office/drawing/2014/main" id="{C7F9D488-BFBB-4F69-A70E-172627F2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V7000/SVC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0" name="Text 66">
            <a:extLst xmlns:a="http://schemas.openxmlformats.org/drawingml/2006/main">
              <a:ext uri="{FF2B5EF4-FFF2-40B4-BE49-F238E27FC236}">
                <a16:creationId xmlns:a16="http://schemas.microsoft.com/office/drawing/2014/main" id="{F5F9BDD8-9747-436F-AE08-3E1D2FF6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设备体系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1" name="Text 67">
            <a:extLst xmlns:a="http://schemas.openxmlformats.org/drawingml/2006/main">
              <a:ext uri="{FF2B5EF4-FFF2-40B4-BE49-F238E27FC236}">
                <a16:creationId xmlns:a16="http://schemas.microsoft.com/office/drawing/2014/main" id="{BC8D39B5-D9F7-43EB-B359-9814DC86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752094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32" name="Shape 0">
            <a:extLst xmlns:a="http://schemas.openxmlformats.org/drawingml/2006/main">
              <a:ext uri="{FF2B5EF4-FFF2-40B4-BE49-F238E27FC236}">
                <a16:creationId xmlns:a16="http://schemas.microsoft.com/office/drawing/2014/main" id="{B5E06364-DF73-4B72-8E64-231D961F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3" name="Shape 1">
            <a:extLst xmlns:a="http://schemas.openxmlformats.org/drawingml/2006/main">
              <a:ext uri="{FF2B5EF4-FFF2-40B4-BE49-F238E27FC236}">
                <a16:creationId xmlns:a16="http://schemas.microsoft.com/office/drawing/2014/main" id="{4E2BCBB7-B067-4031-891F-0EEB89C9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4" name="Shape 2">
            <a:extLst xmlns:a="http://schemas.openxmlformats.org/drawingml/2006/main">
              <a:ext uri="{FF2B5EF4-FFF2-40B4-BE49-F238E27FC236}">
                <a16:creationId xmlns:a16="http://schemas.microsoft.com/office/drawing/2014/main" id="{1D302EC0-C606-4FE5-B433-04B33744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5" name="Text 3">
            <a:extLst xmlns:a="http://schemas.openxmlformats.org/drawingml/2006/main">
              <a:ext uri="{FF2B5EF4-FFF2-40B4-BE49-F238E27FC236}">
                <a16:creationId xmlns:a16="http://schemas.microsoft.com/office/drawing/2014/main" id="{58D78932-8258-425A-858B-CC4413A9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6" name="Text 4">
            <a:extLst xmlns:a="http://schemas.openxmlformats.org/drawingml/2006/main">
              <a:ext uri="{FF2B5EF4-FFF2-40B4-BE49-F238E27FC236}">
                <a16:creationId xmlns:a16="http://schemas.microsoft.com/office/drawing/2014/main" id="{E03436F3-D365-4FED-A645-EEBE9990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7" name="Shape 5">
            <a:extLst xmlns:a="http://schemas.openxmlformats.org/drawingml/2006/main">
              <a:ext uri="{FF2B5EF4-FFF2-40B4-BE49-F238E27FC236}">
                <a16:creationId xmlns:a16="http://schemas.microsoft.com/office/drawing/2014/main" id="{814E6636-E8A9-4F61-B6FD-9EA6CBB8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8" name="Shape 6">
            <a:extLst xmlns:a="http://schemas.openxmlformats.org/drawingml/2006/main">
              <a:ext uri="{FF2B5EF4-FFF2-40B4-BE49-F238E27FC236}">
                <a16:creationId xmlns:a16="http://schemas.microsoft.com/office/drawing/2014/main" id="{EDA65D71-4DB7-42D5-AC2A-5AB28AB1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9" name="Text 7">
            <a:extLst xmlns:a="http://schemas.openxmlformats.org/drawingml/2006/main">
              <a:ext uri="{FF2B5EF4-FFF2-40B4-BE49-F238E27FC236}">
                <a16:creationId xmlns:a16="http://schemas.microsoft.com/office/drawing/2014/main" id="{B1040F13-0783-4430-89F5-018B59F0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0" name="Shape 8">
            <a:extLst xmlns:a="http://schemas.openxmlformats.org/drawingml/2006/main">
              <a:ext uri="{FF2B5EF4-FFF2-40B4-BE49-F238E27FC236}">
                <a16:creationId xmlns:a16="http://schemas.microsoft.com/office/drawing/2014/main" id="{B7D668A3-916E-4D78-A440-9701496A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1" name="Text 9">
            <a:extLst xmlns:a="http://schemas.openxmlformats.org/drawingml/2006/main">
              <a:ext uri="{FF2B5EF4-FFF2-40B4-BE49-F238E27FC236}">
                <a16:creationId xmlns:a16="http://schemas.microsoft.com/office/drawing/2014/main" id="{73A929F7-2633-4A9B-986B-4DAA20CD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2" name="Text 10">
            <a:extLst xmlns:a="http://schemas.openxmlformats.org/drawingml/2006/main">
              <a:ext uri="{FF2B5EF4-FFF2-40B4-BE49-F238E27FC236}">
                <a16:creationId xmlns:a16="http://schemas.microsoft.com/office/drawing/2014/main" id="{DB6D0FB6-9018-4922-B717-DD5BED47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HP EVA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与通用存储解析插件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3" name="Text 11">
            <a:extLst xmlns:a="http://schemas.openxmlformats.org/drawingml/2006/main">
              <a:ext uri="{FF2B5EF4-FFF2-40B4-BE49-F238E27FC236}">
                <a16:creationId xmlns:a16="http://schemas.microsoft.com/office/drawing/2014/main" id="{0146D43F-5160-4A58-94E3-B31E997F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查表式虚拟化映射与统一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插件框架，持续扩展更多企业存储型号。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4" name="Shape 12">
            <a:extLst xmlns:a="http://schemas.openxmlformats.org/drawingml/2006/main">
              <a:ext uri="{FF2B5EF4-FFF2-40B4-BE49-F238E27FC236}">
                <a16:creationId xmlns:a16="http://schemas.microsoft.com/office/drawing/2014/main" id="{565AAFD3-6599-4726-9E60-F4AD3D4F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5" name="Text 13">
            <a:extLst xmlns:a="http://schemas.openxmlformats.org/drawingml/2006/main">
              <a:ext uri="{FF2B5EF4-FFF2-40B4-BE49-F238E27FC236}">
                <a16:creationId xmlns:a16="http://schemas.microsoft.com/office/drawing/2014/main" id="{75940540-CEFA-45C4-AF7C-9CE5FEC9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PSEG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6" name="Text 14">
            <a:extLst xmlns:a="http://schemas.openxmlformats.org/drawingml/2006/main">
              <a:ext uri="{FF2B5EF4-FFF2-40B4-BE49-F238E27FC236}">
                <a16:creationId xmlns:a16="http://schemas.microsoft.com/office/drawing/2014/main" id="{12015BA8-4368-4371-BA63-5585BBAE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2MB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分段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7" name="Shape 15">
            <a:extLst xmlns:a="http://schemas.openxmlformats.org/drawingml/2006/main">
              <a:ext uri="{FF2B5EF4-FFF2-40B4-BE49-F238E27FC236}">
                <a16:creationId xmlns:a16="http://schemas.microsoft.com/office/drawing/2014/main" id="{36ADFE77-F9E7-4A50-B8AC-FE9C7A8E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8" name="Shape 16">
            <a:extLst xmlns:a="http://schemas.openxmlformats.org/drawingml/2006/main">
              <a:ext uri="{FF2B5EF4-FFF2-40B4-BE49-F238E27FC236}">
                <a16:creationId xmlns:a16="http://schemas.microsoft.com/office/drawing/2014/main" id="{FB069ABD-844B-479E-A525-2E80F1F0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64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9" name="Text 17">
            <a:extLst xmlns:a="http://schemas.openxmlformats.org/drawingml/2006/main">
              <a:ext uri="{FF2B5EF4-FFF2-40B4-BE49-F238E27FC236}">
                <a16:creationId xmlns:a16="http://schemas.microsoft.com/office/drawing/2014/main" id="{5AF097AE-A983-4631-B2A7-4894A8D5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RSS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0" name="Text 18">
            <a:extLst xmlns:a="http://schemas.openxmlformats.org/drawingml/2006/main">
              <a:ext uri="{FF2B5EF4-FFF2-40B4-BE49-F238E27FC236}">
                <a16:creationId xmlns:a16="http://schemas.microsoft.com/office/drawing/2014/main" id="{BA668C6E-8124-431D-8874-DD5F4DE8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08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冗余存储集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1" name="Shape 19">
            <a:extLst xmlns:a="http://schemas.openxmlformats.org/drawingml/2006/main">
              <a:ext uri="{FF2B5EF4-FFF2-40B4-BE49-F238E27FC236}">
                <a16:creationId xmlns:a16="http://schemas.microsoft.com/office/drawing/2014/main" id="{92EE5E73-E124-43A2-B48F-2C7B64D4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76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2" name="Shape 20">
            <a:extLst xmlns:a="http://schemas.openxmlformats.org/drawingml/2006/main">
              <a:ext uri="{FF2B5EF4-FFF2-40B4-BE49-F238E27FC236}">
                <a16:creationId xmlns:a16="http://schemas.microsoft.com/office/drawing/2014/main" id="{93330E3A-2D41-4C0D-B48B-09313827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8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3" name="Text 21">
            <a:extLst xmlns:a="http://schemas.openxmlformats.org/drawingml/2006/main">
              <a:ext uri="{FF2B5EF4-FFF2-40B4-BE49-F238E27FC236}">
                <a16:creationId xmlns:a16="http://schemas.microsoft.com/office/drawing/2014/main" id="{CACCF50E-8EB2-45ED-B8A7-7F215B25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VRAID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4" name="Text 22">
            <a:extLst xmlns:a="http://schemas.openxmlformats.org/drawingml/2006/main">
              <a:ext uri="{FF2B5EF4-FFF2-40B4-BE49-F238E27FC236}">
                <a16:creationId xmlns:a16="http://schemas.microsoft.com/office/drawing/2014/main" id="{1B48763E-046B-4605-B4F3-CB3F052A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72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5" name="Shape 23">
            <a:extLst xmlns:a="http://schemas.openxmlformats.org/drawingml/2006/main">
              <a:ext uri="{FF2B5EF4-FFF2-40B4-BE49-F238E27FC236}">
                <a16:creationId xmlns:a16="http://schemas.microsoft.com/office/drawing/2014/main" id="{5AD46D45-44D1-48AE-BBA7-1D8CF49C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40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6" name="Shape 24">
            <a:extLst xmlns:a="http://schemas.openxmlformats.org/drawingml/2006/main">
              <a:ext uri="{FF2B5EF4-FFF2-40B4-BE49-F238E27FC236}">
                <a16:creationId xmlns:a16="http://schemas.microsoft.com/office/drawing/2014/main" id="{02B707E8-76F9-4A89-8D68-C9A8FB78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56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7" name="Text 25">
            <a:extLst xmlns:a="http://schemas.openxmlformats.org/drawingml/2006/main">
              <a:ext uri="{FF2B5EF4-FFF2-40B4-BE49-F238E27FC236}">
                <a16:creationId xmlns:a16="http://schemas.microsoft.com/office/drawing/2014/main" id="{B9086C71-03A6-4395-B617-412CFF85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64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RSEG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8" name="Text 26">
            <a:extLst xmlns:a="http://schemas.openxmlformats.org/drawingml/2006/main">
              <a:ext uri="{FF2B5EF4-FFF2-40B4-BE49-F238E27FC236}">
                <a16:creationId xmlns:a16="http://schemas.microsoft.com/office/drawing/2014/main" id="{567EEACC-1E19-42D8-AC77-63AE277D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0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8MB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9" name="Shape 27">
            <a:extLst xmlns:a="http://schemas.openxmlformats.org/drawingml/2006/main">
              <a:ext uri="{FF2B5EF4-FFF2-40B4-BE49-F238E27FC236}">
                <a16:creationId xmlns:a16="http://schemas.microsoft.com/office/drawing/2014/main" id="{9CE7360A-8574-472A-A40F-6DAD7C91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80" y="2034720"/>
            <a:ext cx="109440" cy="182520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0" name="Shape 28">
            <a:extLst xmlns:a="http://schemas.openxmlformats.org/drawingml/2006/main">
              <a:ext uri="{FF2B5EF4-FFF2-40B4-BE49-F238E27FC236}">
                <a16:creationId xmlns:a16="http://schemas.microsoft.com/office/drawing/2014/main" id="{29E5D0E6-C953-41F0-A14A-529EC840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200" y="1645920"/>
            <a:ext cx="2066040" cy="95976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1" name="Text 29">
            <a:extLst xmlns:a="http://schemas.openxmlformats.org/drawingml/2006/main">
              <a:ext uri="{FF2B5EF4-FFF2-40B4-BE49-F238E27FC236}">
                <a16:creationId xmlns:a16="http://schemas.microsoft.com/office/drawing/2014/main" id="{AAF88C38-54B3-456D-A07A-B6B4C3F0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80" y="1792080"/>
            <a:ext cx="191988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2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2" name="Text 30">
            <a:extLst xmlns:a="http://schemas.openxmlformats.org/drawingml/2006/main">
              <a:ext uri="{FF2B5EF4-FFF2-40B4-BE49-F238E27FC236}">
                <a16:creationId xmlns:a16="http://schemas.microsoft.com/office/drawing/2014/main" id="{0494763F-5F4C-47B0-9938-380AF6F4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640" y="2167200"/>
            <a:ext cx="188316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逻辑卷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3" name="Shape 31">
            <a:extLst xmlns:a="http://schemas.openxmlformats.org/drawingml/2006/main">
              <a:ext uri="{FF2B5EF4-FFF2-40B4-BE49-F238E27FC236}">
                <a16:creationId xmlns:a16="http://schemas.microsoft.com/office/drawing/2014/main" id="{8220655E-7D6C-4F55-A92D-D289C866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4" name="Shape 32">
            <a:extLst xmlns:a="http://schemas.openxmlformats.org/drawingml/2006/main">
              <a:ext uri="{FF2B5EF4-FFF2-40B4-BE49-F238E27FC236}">
                <a16:creationId xmlns:a16="http://schemas.microsoft.com/office/drawing/2014/main" id="{FBAD567B-A082-47FD-8D18-83506216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5" name="Text 33">
            <a:extLst xmlns:a="http://schemas.openxmlformats.org/drawingml/2006/main">
              <a:ext uri="{FF2B5EF4-FFF2-40B4-BE49-F238E27FC236}">
                <a16:creationId xmlns:a16="http://schemas.microsoft.com/office/drawing/2014/main" id="{C9C2D594-9A6E-47C1-AEC5-47B32E99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EVA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6" name="Text 34">
            <a:extLst xmlns:a="http://schemas.openxmlformats.org/drawingml/2006/main">
              <a:ext uri="{FF2B5EF4-FFF2-40B4-BE49-F238E27FC236}">
                <a16:creationId xmlns:a16="http://schemas.microsoft.com/office/drawing/2014/main" id="{8925B67D-D0A9-4561-ADB4-7E9DF1C1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HP EVA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专用恢复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7" name="Shape 35">
            <a:extLst xmlns:a="http://schemas.openxmlformats.org/drawingml/2006/main">
              <a:ext uri="{FF2B5EF4-FFF2-40B4-BE49-F238E27FC236}">
                <a16:creationId xmlns:a16="http://schemas.microsoft.com/office/drawing/2014/main" id="{CD8B2245-137C-4412-99BC-846AEBCB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8" name="Text 36">
            <a:extLst xmlns:a="http://schemas.openxmlformats.org/drawingml/2006/main">
              <a:ext uri="{FF2B5EF4-FFF2-40B4-BE49-F238E27FC236}">
                <a16:creationId xmlns:a16="http://schemas.microsoft.com/office/drawing/2014/main" id="{96DD9691-534A-4A2A-BE78-661E2267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PSEG → RSS → VRAID → RSEG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9" name="Shape 37">
            <a:extLst xmlns:a="http://schemas.openxmlformats.org/drawingml/2006/main">
              <a:ext uri="{FF2B5EF4-FFF2-40B4-BE49-F238E27FC236}">
                <a16:creationId xmlns:a16="http://schemas.microsoft.com/office/drawing/2014/main" id="{D7B97640-B609-45AB-A13E-4568CC46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2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0" name="Text 38">
            <a:extLst xmlns:a="http://schemas.openxmlformats.org/drawingml/2006/main">
              <a:ext uri="{FF2B5EF4-FFF2-40B4-BE49-F238E27FC236}">
                <a16:creationId xmlns:a16="http://schemas.microsoft.com/office/drawing/2014/main" id="{5051D4EB-E214-4934-B9CE-FD85CB18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4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配置库与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32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字节映射记录解码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1" name="Shape 39">
            <a:extLst xmlns:a="http://schemas.openxmlformats.org/drawingml/2006/main">
              <a:ext uri="{FF2B5EF4-FFF2-40B4-BE49-F238E27FC236}">
                <a16:creationId xmlns:a16="http://schemas.microsoft.com/office/drawing/2014/main" id="{639A1E44-1692-4083-B39C-D0125189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2" name="Shape 40">
            <a:extLst xmlns:a="http://schemas.openxmlformats.org/drawingml/2006/main">
              <a:ext uri="{FF2B5EF4-FFF2-40B4-BE49-F238E27FC236}">
                <a16:creationId xmlns:a16="http://schemas.microsoft.com/office/drawing/2014/main" id="{2672E18A-8B49-4A47-94D2-5FB81A7C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3" name="Text 41">
            <a:extLst xmlns:a="http://schemas.openxmlformats.org/drawingml/2006/main">
              <a:ext uri="{FF2B5EF4-FFF2-40B4-BE49-F238E27FC236}">
                <a16:creationId xmlns:a16="http://schemas.microsoft.com/office/drawing/2014/main" id="{254667B5-486F-4913-BE49-722FFBFC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PLG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4" name="Text 42">
            <a:extLst xmlns:a="http://schemas.openxmlformats.org/drawingml/2006/main">
              <a:ext uri="{FF2B5EF4-FFF2-40B4-BE49-F238E27FC236}">
                <a16:creationId xmlns:a16="http://schemas.microsoft.com/office/drawing/2014/main" id="{8B64DDCF-9B89-48C1-9548-5886A188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DotHill / DACstore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5" name="Shape 43">
            <a:extLst xmlns:a="http://schemas.openxmlformats.org/drawingml/2006/main">
              <a:ext uri="{FF2B5EF4-FFF2-40B4-BE49-F238E27FC236}">
                <a16:creationId xmlns:a16="http://schemas.microsoft.com/office/drawing/2014/main" id="{14BE99CB-072A-41D9-A072-4D4C0FEC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6" name="Text 44">
            <a:extLst xmlns:a="http://schemas.openxmlformats.org/drawingml/2006/main">
              <a:ext uri="{FF2B5EF4-FFF2-40B4-BE49-F238E27FC236}">
                <a16:creationId xmlns:a16="http://schemas.microsoft.com/office/drawing/2014/main" id="{21E5EB4D-AA14-48E2-8F9D-1A87BB6C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联想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/HPE MSA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DS/Dell MD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7" name="Shape 45">
            <a:extLst xmlns:a="http://schemas.openxmlformats.org/drawingml/2006/main">
              <a:ext uri="{FF2B5EF4-FFF2-40B4-BE49-F238E27FC236}">
                <a16:creationId xmlns:a16="http://schemas.microsoft.com/office/drawing/2014/main" id="{E38B4377-7BE6-4745-81D4-CC12E1F3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00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8" name="Text 46">
            <a:extLst xmlns:a="http://schemas.openxmlformats.org/drawingml/2006/main">
              <a:ext uri="{FF2B5EF4-FFF2-40B4-BE49-F238E27FC236}">
                <a16:creationId xmlns:a16="http://schemas.microsoft.com/office/drawing/2014/main" id="{F9574433-76B9-4664-9AD8-397D35C7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88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盘头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CAPI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与盘尾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DACstore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9" name="Shape 47">
            <a:extLst xmlns:a="http://schemas.openxmlformats.org/drawingml/2006/main">
              <a:ext uri="{FF2B5EF4-FFF2-40B4-BE49-F238E27FC236}">
                <a16:creationId xmlns:a16="http://schemas.microsoft.com/office/drawing/2014/main" id="{2D26F405-0926-4CAE-A3D8-748F51DF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2926080"/>
            <a:ext cx="3437640" cy="202968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0" name="Shape 48">
            <a:extLst xmlns:a="http://schemas.openxmlformats.org/drawingml/2006/main">
              <a:ext uri="{FF2B5EF4-FFF2-40B4-BE49-F238E27FC236}">
                <a16:creationId xmlns:a16="http://schemas.microsoft.com/office/drawing/2014/main" id="{6261DE67-8F50-4346-8DD8-7234840A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089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1" name="Text 49">
            <a:extLst xmlns:a="http://schemas.openxmlformats.org/drawingml/2006/main">
              <a:ext uri="{FF2B5EF4-FFF2-40B4-BE49-F238E27FC236}">
                <a16:creationId xmlns:a16="http://schemas.microsoft.com/office/drawing/2014/main" id="{31363592-1D9D-483F-8247-050520A4E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1179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ES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2" name="Text 50">
            <a:extLst xmlns:a="http://schemas.openxmlformats.org/drawingml/2006/main">
              <a:ext uri="{FF2B5EF4-FFF2-40B4-BE49-F238E27FC236}">
                <a16:creationId xmlns:a16="http://schemas.microsoft.com/office/drawing/2014/main" id="{269EF544-8180-47D8-B4DE-5C328555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0906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ES4000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插件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3" name="Shape 51">
            <a:extLst xmlns:a="http://schemas.openxmlformats.org/drawingml/2006/main">
              <a:ext uri="{FF2B5EF4-FFF2-40B4-BE49-F238E27FC236}">
                <a16:creationId xmlns:a16="http://schemas.microsoft.com/office/drawing/2014/main" id="{6C83F074-C4A5-4691-96EB-D49369F4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369432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4" name="Text 52">
            <a:extLst xmlns:a="http://schemas.openxmlformats.org/drawingml/2006/main">
              <a:ext uri="{FF2B5EF4-FFF2-40B4-BE49-F238E27FC236}">
                <a16:creationId xmlns:a16="http://schemas.microsoft.com/office/drawing/2014/main" id="{CB193320-779B-4AC6-B81D-C207AA07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58452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宝德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ES4000 / UIT SV7000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5" name="Shape 53">
            <a:extLst xmlns:a="http://schemas.openxmlformats.org/drawingml/2006/main">
              <a:ext uri="{FF2B5EF4-FFF2-40B4-BE49-F238E27FC236}">
                <a16:creationId xmlns:a16="http://schemas.microsoft.com/office/drawing/2014/main" id="{EE363011-D0AB-49C6-91B3-2CDFDD4E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204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6" name="Text 54">
            <a:extLst xmlns:a="http://schemas.openxmlformats.org/drawingml/2006/main">
              <a:ext uri="{FF2B5EF4-FFF2-40B4-BE49-F238E27FC236}">
                <a16:creationId xmlns:a16="http://schemas.microsoft.com/office/drawing/2014/main" id="{03B6C706-4D06-410E-853F-47EED6E5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560" y="3986640"/>
            <a:ext cx="28342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池与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2GB Extent</a:t>
            </a:r>
            <a:r>
              <a:rPr sz="109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</a:t>
            </a:r>
            <a:endParaRPr sz="109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7" name="Shape 55">
            <a:extLst xmlns:a="http://schemas.openxmlformats.org/drawingml/2006/main">
              <a:ext uri="{FF2B5EF4-FFF2-40B4-BE49-F238E27FC236}">
                <a16:creationId xmlns:a16="http://schemas.microsoft.com/office/drawing/2014/main" id="{5B2AF8C1-B2E4-4773-A9A5-A674817E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8" name="Text 56">
            <a:extLst xmlns:a="http://schemas.openxmlformats.org/drawingml/2006/main">
              <a:ext uri="{FF2B5EF4-FFF2-40B4-BE49-F238E27FC236}">
                <a16:creationId xmlns:a16="http://schemas.microsoft.com/office/drawing/2014/main" id="{41E161C4-7534-4520-B523-65875942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EVA4400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9" name="Text 57">
            <a:extLst xmlns:a="http://schemas.openxmlformats.org/drawingml/2006/main">
              <a:ext uri="{FF2B5EF4-FFF2-40B4-BE49-F238E27FC236}">
                <a16:creationId xmlns:a16="http://schemas.microsoft.com/office/drawing/2014/main" id="{C3E226BF-F6BE-4DD4-8FCE-6C756259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实测验证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0" name="Shape 58">
            <a:extLst xmlns:a="http://schemas.openxmlformats.org/drawingml/2006/main">
              <a:ext uri="{FF2B5EF4-FFF2-40B4-BE49-F238E27FC236}">
                <a16:creationId xmlns:a16="http://schemas.microsoft.com/office/drawing/2014/main" id="{697FBA70-99F0-46F5-A1CC-56A83513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1" name="Text 59">
            <a:extLst xmlns:a="http://schemas.openxmlformats.org/drawingml/2006/main">
              <a:ext uri="{FF2B5EF4-FFF2-40B4-BE49-F238E27FC236}">
                <a16:creationId xmlns:a16="http://schemas.microsoft.com/office/drawing/2014/main" id="{0C1222F5-B533-4B48-B61A-40A8CF16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DotHill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2" name="Text 60">
            <a:extLst xmlns:a="http://schemas.openxmlformats.org/drawingml/2006/main">
              <a:ext uri="{FF2B5EF4-FFF2-40B4-BE49-F238E27FC236}">
                <a16:creationId xmlns:a16="http://schemas.microsoft.com/office/drawing/2014/main" id="{76A84C3E-C0C7-4FC0-9CC6-6ACE4697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OEM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家族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3" name="Shape 61">
            <a:extLst xmlns:a="http://schemas.openxmlformats.org/drawingml/2006/main">
              <a:ext uri="{FF2B5EF4-FFF2-40B4-BE49-F238E27FC236}">
                <a16:creationId xmlns:a16="http://schemas.microsoft.com/office/drawing/2014/main" id="{FC6F4A4E-680D-4925-8C43-1F24360E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4" name="Text 62">
            <a:extLst xmlns:a="http://schemas.openxmlformats.org/drawingml/2006/main">
              <a:ext uri="{FF2B5EF4-FFF2-40B4-BE49-F238E27FC236}">
                <a16:creationId xmlns:a16="http://schemas.microsoft.com/office/drawing/2014/main" id="{7E516705-2F55-430D-B0AF-39249E5F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DACstore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5" name="Text 63">
            <a:extLst xmlns:a="http://schemas.openxmlformats.org/drawingml/2006/main">
              <a:ext uri="{FF2B5EF4-FFF2-40B4-BE49-F238E27FC236}">
                <a16:creationId xmlns:a16="http://schemas.microsoft.com/office/drawing/2014/main" id="{0CE5C355-891E-415B-BACB-16DF7F31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DS / Dell MD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6" name="Shape 64">
            <a:extLst xmlns:a="http://schemas.openxmlformats.org/drawingml/2006/main">
              <a:ext uri="{FF2B5EF4-FFF2-40B4-BE49-F238E27FC236}">
                <a16:creationId xmlns:a16="http://schemas.microsoft.com/office/drawing/2014/main" id="{989164A3-0B14-4CCA-8C37-655D408D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8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7" name="Text 65">
            <a:extLst xmlns:a="http://schemas.openxmlformats.org/drawingml/2006/main">
              <a:ext uri="{FF2B5EF4-FFF2-40B4-BE49-F238E27FC236}">
                <a16:creationId xmlns:a16="http://schemas.microsoft.com/office/drawing/2014/main" id="{C6ED8C7A-F715-4F36-8C08-836E72D0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39496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插件框架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8" name="Text 66">
            <a:extLst xmlns:a="http://schemas.openxmlformats.org/drawingml/2006/main">
              <a:ext uri="{FF2B5EF4-FFF2-40B4-BE49-F238E27FC236}">
                <a16:creationId xmlns:a16="http://schemas.microsoft.com/office/drawing/2014/main" id="{F9FFB408-C90D-4F9F-8611-E25B3661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57240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持续扩展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9" name="Text 67">
            <a:extLst xmlns:a="http://schemas.openxmlformats.org/drawingml/2006/main">
              <a:ext uri="{FF2B5EF4-FFF2-40B4-BE49-F238E27FC236}">
                <a16:creationId xmlns:a16="http://schemas.microsoft.com/office/drawing/2014/main" id="{AE0C2314-50A1-4E89-ADF7-A4926E67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34685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00" name="Shape 0">
            <a:extLst xmlns:a="http://schemas.openxmlformats.org/drawingml/2006/main">
              <a:ext uri="{FF2B5EF4-FFF2-40B4-BE49-F238E27FC236}">
                <a16:creationId xmlns:a16="http://schemas.microsoft.com/office/drawing/2014/main" id="{9FA88904-8611-4C05-94BA-DEFD9884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1" name="Shape 1">
            <a:extLst xmlns:a="http://schemas.openxmlformats.org/drawingml/2006/main">
              <a:ext uri="{FF2B5EF4-FFF2-40B4-BE49-F238E27FC236}">
                <a16:creationId xmlns:a16="http://schemas.microsoft.com/office/drawing/2014/main" id="{E99EB4BF-2D09-4DC2-B9E8-35BFD838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2" name="Shape 2">
            <a:extLst xmlns:a="http://schemas.openxmlformats.org/drawingml/2006/main">
              <a:ext uri="{FF2B5EF4-FFF2-40B4-BE49-F238E27FC236}">
                <a16:creationId xmlns:a16="http://schemas.microsoft.com/office/drawing/2014/main" id="{C0D969BB-58D1-4EC8-85F2-BF267CCC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3" name="Text 3">
            <a:extLst xmlns:a="http://schemas.openxmlformats.org/drawingml/2006/main">
              <a:ext uri="{FF2B5EF4-FFF2-40B4-BE49-F238E27FC236}">
                <a16:creationId xmlns:a16="http://schemas.microsoft.com/office/drawing/2014/main" id="{8D9A1255-E4DC-44BA-8870-6BD1078A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数据库恢复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4" name="Text 4">
            <a:extLst xmlns:a="http://schemas.openxmlformats.org/drawingml/2006/main">
              <a:ext uri="{FF2B5EF4-FFF2-40B4-BE49-F238E27FC236}">
                <a16:creationId xmlns:a16="http://schemas.microsoft.com/office/drawing/2014/main" id="{A4D0279E-031C-4255-99C4-0B69D113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5" name="Shape 5">
            <a:extLst xmlns:a="http://schemas.openxmlformats.org/drawingml/2006/main">
              <a:ext uri="{FF2B5EF4-FFF2-40B4-BE49-F238E27FC236}">
                <a16:creationId xmlns:a16="http://schemas.microsoft.com/office/drawing/2014/main" id="{0ED45173-4F98-4511-8A1E-DC102F8F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6" name="Shape 6">
            <a:extLst xmlns:a="http://schemas.openxmlformats.org/drawingml/2006/main">
              <a:ext uri="{FF2B5EF4-FFF2-40B4-BE49-F238E27FC236}">
                <a16:creationId xmlns:a16="http://schemas.microsoft.com/office/drawing/2014/main" id="{9B87FD10-8133-4F33-9CAB-6074643C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7" name="Text 7">
            <a:extLst xmlns:a="http://schemas.openxmlformats.org/drawingml/2006/main">
              <a:ext uri="{FF2B5EF4-FFF2-40B4-BE49-F238E27FC236}">
                <a16:creationId xmlns:a16="http://schemas.microsoft.com/office/drawing/2014/main" id="{0D736DC7-A791-45C5-813F-F63BEA0E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8" name="Shape 8">
            <a:extLst xmlns:a="http://schemas.openxmlformats.org/drawingml/2006/main">
              <a:ext uri="{FF2B5EF4-FFF2-40B4-BE49-F238E27FC236}">
                <a16:creationId xmlns:a16="http://schemas.microsoft.com/office/drawing/2014/main" id="{48F40B3F-A539-44A6-BACA-22C68FDA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9" name="Text 9">
            <a:extLst xmlns:a="http://schemas.openxmlformats.org/drawingml/2006/main">
              <a:ext uri="{FF2B5EF4-FFF2-40B4-BE49-F238E27FC236}">
                <a16:creationId xmlns:a16="http://schemas.microsoft.com/office/drawing/2014/main" id="{F815338A-FF17-40C3-94D4-34E2F75C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0" name="Text 10">
            <a:extLst xmlns:a="http://schemas.openxmlformats.org/drawingml/2006/main">
              <a:ext uri="{FF2B5EF4-FFF2-40B4-BE49-F238E27FC236}">
                <a16:creationId xmlns:a16="http://schemas.microsoft.com/office/drawing/2014/main" id="{79349159-BE53-4050-ACCD-B08ECF61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 Server</a:t>
            </a: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数据库恢复专业套件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1" name="Text 11">
            <a:extLst xmlns:a="http://schemas.openxmlformats.org/drawingml/2006/main">
              <a:ext uri="{FF2B5EF4-FFF2-40B4-BE49-F238E27FC236}">
                <a16:creationId xmlns:a16="http://schemas.microsoft.com/office/drawing/2014/main" id="{88354990-F293-46BE-8E68-71E00C7F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面向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MDF/NDF/LDF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BAK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损坏、质疑状态、无法附加、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DBCC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报错、误删记录和勒索破坏。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2" name="Shape 12">
            <a:extLst xmlns:a="http://schemas.openxmlformats.org/drawingml/2006/main">
              <a:ext uri="{FF2B5EF4-FFF2-40B4-BE49-F238E27FC236}">
                <a16:creationId xmlns:a16="http://schemas.microsoft.com/office/drawing/2014/main" id="{4469C1A5-9F70-42B9-8691-F128AC26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4800240" cy="452592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5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10c376ae6a4c6e"/>
          <a:srcRect xmlns:a="http://schemas.openxmlformats.org/drawingml/2006/main" l="0" t="1023" r="0" b="1023"/>
          <a:stretch xmlns:a="http://schemas.openxmlformats.org/drawingml/2006/main"/>
        </p:blipFill>
        <p:spPr>
          <a:xfrm xmlns:a="http://schemas.openxmlformats.org/drawingml/2006/main">
            <a:off x="704160" y="1755720"/>
            <a:ext cx="4580640" cy="430632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714" name="Shape 13">
            <a:extLst xmlns:a="http://schemas.openxmlformats.org/drawingml/2006/main">
              <a:ext uri="{FF2B5EF4-FFF2-40B4-BE49-F238E27FC236}">
                <a16:creationId xmlns:a16="http://schemas.microsoft.com/office/drawing/2014/main" id="{2EAA3535-164B-4C20-8393-B20311AA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645920"/>
            <a:ext cx="585180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5" name="Shape 14">
            <a:extLst xmlns:a="http://schemas.openxmlformats.org/drawingml/2006/main">
              <a:ext uri="{FF2B5EF4-FFF2-40B4-BE49-F238E27FC236}">
                <a16:creationId xmlns:a16="http://schemas.microsoft.com/office/drawing/2014/main" id="{9C8A5E1A-C4AD-4E81-A99A-1B7B0002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6" name="Text 15">
            <a:extLst xmlns:a="http://schemas.openxmlformats.org/drawingml/2006/main">
              <a:ext uri="{FF2B5EF4-FFF2-40B4-BE49-F238E27FC236}">
                <a16:creationId xmlns:a16="http://schemas.microsoft.com/office/drawing/2014/main" id="{2E60DB3C-B0FE-44E8-AB70-6B4190F7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SQL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7" name="Text 16">
            <a:extLst xmlns:a="http://schemas.openxmlformats.org/drawingml/2006/main">
              <a:ext uri="{FF2B5EF4-FFF2-40B4-BE49-F238E27FC236}">
                <a16:creationId xmlns:a16="http://schemas.microsoft.com/office/drawing/2014/main" id="{F2D766BF-70C4-4F15-9524-0925F341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80" y="1810440"/>
            <a:ext cx="49190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版本与对象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8" name="Text 17">
            <a:extLst xmlns:a="http://schemas.openxmlformats.org/drawingml/2006/main">
              <a:ext uri="{FF2B5EF4-FFF2-40B4-BE49-F238E27FC236}">
                <a16:creationId xmlns:a16="http://schemas.microsoft.com/office/drawing/2014/main" id="{698F73A2-DE2F-440C-9059-693FE966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86000"/>
            <a:ext cx="539460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支持7.0至2022版本，覆盖表、视图、存储过程、函数、触发器与自定义类型恢复。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9" name="Shape 18">
            <a:extLst xmlns:a="http://schemas.openxmlformats.org/drawingml/2006/main">
              <a:ext uri="{FF2B5EF4-FFF2-40B4-BE49-F238E27FC236}">
                <a16:creationId xmlns:a16="http://schemas.microsoft.com/office/drawing/2014/main" id="{9593ABE9-9EB4-4CC4-86F7-C010B91C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999137"/>
            <a:ext cx="2788539" cy="1581150"/>
          </a:xfrm>
          <a:prstGeom xmlns:a="http://schemas.openxmlformats.org/drawingml/2006/main" prst="roundRect">
            <a:avLst>
              <a:gd name="adj" fmla="val 1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0" name="Shape 19">
            <a:extLst xmlns:a="http://schemas.openxmlformats.org/drawingml/2006/main">
              <a:ext uri="{FF2B5EF4-FFF2-40B4-BE49-F238E27FC236}">
                <a16:creationId xmlns:a16="http://schemas.microsoft.com/office/drawing/2014/main" id="{136B6C6C-09FE-450C-B75F-C710AE11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31820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1" name="Text 20">
            <a:extLst xmlns:a="http://schemas.openxmlformats.org/drawingml/2006/main">
              <a:ext uri="{FF2B5EF4-FFF2-40B4-BE49-F238E27FC236}">
                <a16:creationId xmlns:a16="http://schemas.microsoft.com/office/drawing/2014/main" id="{A3F5EF43-2B46-43F2-A05F-A30B12C8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3191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DB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2" name="Text 21">
            <a:extLst xmlns:a="http://schemas.openxmlformats.org/drawingml/2006/main">
              <a:ext uri="{FF2B5EF4-FFF2-40B4-BE49-F238E27FC236}">
                <a16:creationId xmlns:a16="http://schemas.microsoft.com/office/drawing/2014/main" id="{E26DB635-A78E-43CB-B26A-BB0B221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80" y="3163680"/>
            <a:ext cx="1855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数据库结构修复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3" name="Shape 22">
            <a:extLst xmlns:a="http://schemas.openxmlformats.org/drawingml/2006/main">
              <a:ext uri="{FF2B5EF4-FFF2-40B4-BE49-F238E27FC236}">
                <a16:creationId xmlns:a16="http://schemas.microsoft.com/office/drawing/2014/main" id="{A903DAF2-FFED-4069-A200-A8573BB2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0960" y="37674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4" name="Text 23">
            <a:extLst xmlns:a="http://schemas.openxmlformats.org/drawingml/2006/main">
              <a:ext uri="{FF2B5EF4-FFF2-40B4-BE49-F238E27FC236}">
                <a16:creationId xmlns:a16="http://schemas.microsoft.com/office/drawing/2014/main" id="{A225FC43-AFD0-451B-B341-12D2A23D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480" y="365760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页面修复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5" name="Shape 24">
            <a:extLst xmlns:a="http://schemas.openxmlformats.org/drawingml/2006/main">
              <a:ext uri="{FF2B5EF4-FFF2-40B4-BE49-F238E27FC236}">
                <a16:creationId xmlns:a16="http://schemas.microsoft.com/office/drawing/2014/main" id="{7697B626-62FA-441E-BF0A-BFCC72AA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096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6" name="Text 25">
            <a:extLst xmlns:a="http://schemas.openxmlformats.org/drawingml/2006/main">
              <a:ext uri="{FF2B5EF4-FFF2-40B4-BE49-F238E27FC236}">
                <a16:creationId xmlns:a16="http://schemas.microsoft.com/office/drawing/2014/main" id="{A670757C-8091-4126-BB8A-CDDA2468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480" y="398664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碎片扫描重组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7" name="Shape 26">
            <a:extLst xmlns:a="http://schemas.openxmlformats.org/drawingml/2006/main">
              <a:ext uri="{FF2B5EF4-FFF2-40B4-BE49-F238E27FC236}">
                <a16:creationId xmlns:a16="http://schemas.microsoft.com/office/drawing/2014/main" id="{26B596C6-9E07-4792-AB9D-1C15434C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0960" y="44258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8" name="Text 27">
            <a:extLst xmlns:a="http://schemas.openxmlformats.org/drawingml/2006/main">
              <a:ext uri="{FF2B5EF4-FFF2-40B4-BE49-F238E27FC236}">
                <a16:creationId xmlns:a16="http://schemas.microsoft.com/office/drawing/2014/main" id="{FE41F96F-BD8B-4998-8973-3A7CAB65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480" y="431604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MDF/NDF/LDF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重构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9" name="Shape 28">
            <a:extLst xmlns:a="http://schemas.openxmlformats.org/drawingml/2006/main">
              <a:ext uri="{FF2B5EF4-FFF2-40B4-BE49-F238E27FC236}">
                <a16:creationId xmlns:a16="http://schemas.microsoft.com/office/drawing/2014/main" id="{987B0AA9-A485-487B-90D2-8F7B84F4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999137"/>
            <a:ext cx="2788539" cy="1581150"/>
          </a:xfrm>
          <a:prstGeom xmlns:a="http://schemas.openxmlformats.org/drawingml/2006/main" prst="roundRect">
            <a:avLst>
              <a:gd name="adj" fmla="val 1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0" name="Shape 29">
            <a:extLst xmlns:a="http://schemas.openxmlformats.org/drawingml/2006/main">
              <a:ext uri="{FF2B5EF4-FFF2-40B4-BE49-F238E27FC236}">
                <a16:creationId xmlns:a16="http://schemas.microsoft.com/office/drawing/2014/main" id="{EAE51556-EE9A-4448-9E88-42874D82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480" y="31820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1" name="Text 30">
            <a:extLst xmlns:a="http://schemas.openxmlformats.org/drawingml/2006/main">
              <a:ext uri="{FF2B5EF4-FFF2-40B4-BE49-F238E27FC236}">
                <a16:creationId xmlns:a16="http://schemas.microsoft.com/office/drawing/2014/main" id="{89F96C9F-A5E3-40B5-A859-81308BD4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480" y="3191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ERP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2" name="Text 31">
            <a:extLst xmlns:a="http://schemas.openxmlformats.org/drawingml/2006/main">
              <a:ext uri="{FF2B5EF4-FFF2-40B4-BE49-F238E27FC236}">
                <a16:creationId xmlns:a16="http://schemas.microsoft.com/office/drawing/2014/main" id="{0C58BA7E-CEB5-44E7-933A-BEE9EEE8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120" y="3163680"/>
            <a:ext cx="18558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备份与业务适配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3" name="Shape 32">
            <a:extLst xmlns:a="http://schemas.openxmlformats.org/drawingml/2006/main">
              <a:ext uri="{FF2B5EF4-FFF2-40B4-BE49-F238E27FC236}">
                <a16:creationId xmlns:a16="http://schemas.microsoft.com/office/drawing/2014/main" id="{2D2282A8-730A-4568-A3A5-51D1BEFC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00" y="37674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4" name="Text 33">
            <a:extLst xmlns:a="http://schemas.openxmlformats.org/drawingml/2006/main">
              <a:ext uri="{FF2B5EF4-FFF2-40B4-BE49-F238E27FC236}">
                <a16:creationId xmlns:a16="http://schemas.microsoft.com/office/drawing/2014/main" id="{4A95CC7B-BB29-4442-ABAE-4FE2BCE3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720" y="365760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BAK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解压转换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5" name="Shape 34">
            <a:extLst xmlns:a="http://schemas.openxmlformats.org/drawingml/2006/main">
              <a:ext uri="{FF2B5EF4-FFF2-40B4-BE49-F238E27FC236}">
                <a16:creationId xmlns:a16="http://schemas.microsoft.com/office/drawing/2014/main" id="{5A71796D-E17D-48EA-8998-E57F89A6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00" y="40964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6" name="Text 35">
            <a:extLst xmlns:a="http://schemas.openxmlformats.org/drawingml/2006/main">
              <a:ext uri="{FF2B5EF4-FFF2-40B4-BE49-F238E27FC236}">
                <a16:creationId xmlns:a16="http://schemas.microsoft.com/office/drawing/2014/main" id="{0FF07626-4FC1-42C1-A724-53DF3042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720" y="398664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用友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金蝶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管家婆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7" name="Shape 36">
            <a:extLst xmlns:a="http://schemas.openxmlformats.org/drawingml/2006/main">
              <a:ext uri="{FF2B5EF4-FFF2-40B4-BE49-F238E27FC236}">
                <a16:creationId xmlns:a16="http://schemas.microsoft.com/office/drawing/2014/main" id="{036DED54-BB7E-4FD6-B629-62C23A4A1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00" y="44258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8" name="Text 37">
            <a:extLst xmlns:a="http://schemas.openxmlformats.org/drawingml/2006/main">
              <a:ext uri="{FF2B5EF4-FFF2-40B4-BE49-F238E27FC236}">
                <a16:creationId xmlns:a16="http://schemas.microsoft.com/office/drawing/2014/main" id="{B4A3C751-FADD-4404-BBAE-F73DFAF9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720" y="4316040"/>
            <a:ext cx="218520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浪潮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思迅等</a:t>
            </a:r>
            <a:r>
              <a:rPr sz="10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ERP</a:t>
            </a:r>
            <a:endParaRPr sz="10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9" name="Shape 38">
            <a:extLst xmlns:a="http://schemas.openxmlformats.org/drawingml/2006/main">
              <a:ext uri="{FF2B5EF4-FFF2-40B4-BE49-F238E27FC236}">
                <a16:creationId xmlns:a16="http://schemas.microsoft.com/office/drawing/2014/main" id="{327CD83F-9890-4DBB-8CB5-11FD9926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681800"/>
            <a:ext cx="585180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0" name="Shape 39">
            <a:extLst xmlns:a="http://schemas.openxmlformats.org/drawingml/2006/main">
              <a:ext uri="{FF2B5EF4-FFF2-40B4-BE49-F238E27FC236}">
                <a16:creationId xmlns:a16="http://schemas.microsoft.com/office/drawing/2014/main" id="{B4649043-F898-4E2B-B2F6-84DB280B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48646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1" name="Text 40">
            <a:extLst xmlns:a="http://schemas.openxmlformats.org/drawingml/2006/main">
              <a:ext uri="{FF2B5EF4-FFF2-40B4-BE49-F238E27FC236}">
                <a16:creationId xmlns:a16="http://schemas.microsoft.com/office/drawing/2014/main" id="{6010E562-B8E3-40C9-8AE1-85D67B69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240" y="48736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VAL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2" name="Text 41">
            <a:extLst xmlns:a="http://schemas.openxmlformats.org/drawingml/2006/main">
              <a:ext uri="{FF2B5EF4-FFF2-40B4-BE49-F238E27FC236}">
                <a16:creationId xmlns:a16="http://schemas.microsoft.com/office/drawing/2014/main" id="{C3B015F3-B6D3-4E52-9600-95EC6326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80" y="4846320"/>
            <a:ext cx="49190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业务价值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3" name="Text 42">
            <a:extLst xmlns:a="http://schemas.openxmlformats.org/drawingml/2006/main">
              <a:ext uri="{FF2B5EF4-FFF2-40B4-BE49-F238E27FC236}">
                <a16:creationId xmlns:a16="http://schemas.microsoft.com/office/drawing/2014/main" id="{AE31E4AA-7081-4EA5-B39F-4595780D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21880"/>
            <a:ext cx="539460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恢复表级对象、业务结构和关键记录，帮助财务、生产及管理系统尽快恢复运行。</a:t>
            </a:r>
            <a:endParaRPr sz="11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4" name="Text 43">
            <a:extLst xmlns:a="http://schemas.openxmlformats.org/drawingml/2006/main">
              <a:ext uri="{FF2B5EF4-FFF2-40B4-BE49-F238E27FC236}">
                <a16:creationId xmlns:a16="http://schemas.microsoft.com/office/drawing/2014/main" id="{E7666E9F-AE39-4829-A0C1-19A0EC9F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29566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45" name="Shape 0">
            <a:extLst xmlns:a="http://schemas.openxmlformats.org/drawingml/2006/main">
              <a:ext uri="{FF2B5EF4-FFF2-40B4-BE49-F238E27FC236}">
                <a16:creationId xmlns:a16="http://schemas.microsoft.com/office/drawing/2014/main" id="{1D07306D-31DB-45B3-8689-6A13552FA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6" name="Shape 1">
            <a:extLst xmlns:a="http://schemas.openxmlformats.org/drawingml/2006/main">
              <a:ext uri="{FF2B5EF4-FFF2-40B4-BE49-F238E27FC236}">
                <a16:creationId xmlns:a16="http://schemas.microsoft.com/office/drawing/2014/main" id="{73A75DF3-52E1-46A8-B1F2-557A4266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7" name="Shape 2">
            <a:extLst xmlns:a="http://schemas.openxmlformats.org/drawingml/2006/main">
              <a:ext uri="{FF2B5EF4-FFF2-40B4-BE49-F238E27FC236}">
                <a16:creationId xmlns:a16="http://schemas.microsoft.com/office/drawing/2014/main" id="{FD2D3094-2A15-4D49-BA6C-5ECD1AFB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8" name="Text 3">
            <a:extLst xmlns:a="http://schemas.openxmlformats.org/drawingml/2006/main">
              <a:ext uri="{FF2B5EF4-FFF2-40B4-BE49-F238E27FC236}">
                <a16:creationId xmlns:a16="http://schemas.microsoft.com/office/drawing/2014/main" id="{DE2A12DA-AE93-4F6B-8FE5-C31AA9CB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办公设备数据安全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9" name="Text 4">
            <a:extLst xmlns:a="http://schemas.openxmlformats.org/drawingml/2006/main">
              <a:ext uri="{FF2B5EF4-FFF2-40B4-BE49-F238E27FC236}">
                <a16:creationId xmlns:a16="http://schemas.microsoft.com/office/drawing/2014/main" id="{0C7075FA-F021-41D1-831A-11E12C2C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0" name="Shape 5">
            <a:extLst xmlns:a="http://schemas.openxmlformats.org/drawingml/2006/main">
              <a:ext uri="{FF2B5EF4-FFF2-40B4-BE49-F238E27FC236}">
                <a16:creationId xmlns:a16="http://schemas.microsoft.com/office/drawing/2014/main" id="{66233FF3-0364-42A4-B8CC-9259C543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1" name="Shape 6">
            <a:extLst xmlns:a="http://schemas.openxmlformats.org/drawingml/2006/main">
              <a:ext uri="{FF2B5EF4-FFF2-40B4-BE49-F238E27FC236}">
                <a16:creationId xmlns:a16="http://schemas.microsoft.com/office/drawing/2014/main" id="{8C8768C0-F894-4718-8934-7D797B8A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2" name="Text 7">
            <a:extLst xmlns:a="http://schemas.openxmlformats.org/drawingml/2006/main">
              <a:ext uri="{FF2B5EF4-FFF2-40B4-BE49-F238E27FC236}">
                <a16:creationId xmlns:a16="http://schemas.microsoft.com/office/drawing/2014/main" id="{2EA0153D-AE17-40FA-BFCB-95EE517F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3" name="Shape 8">
            <a:extLst xmlns:a="http://schemas.openxmlformats.org/drawingml/2006/main">
              <a:ext uri="{FF2B5EF4-FFF2-40B4-BE49-F238E27FC236}">
                <a16:creationId xmlns:a16="http://schemas.microsoft.com/office/drawing/2014/main" id="{084B0E60-B5B9-4AC9-A912-4D904C7B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4" name="Text 9">
            <a:extLst xmlns:a="http://schemas.openxmlformats.org/drawingml/2006/main">
              <a:ext uri="{FF2B5EF4-FFF2-40B4-BE49-F238E27FC236}">
                <a16:creationId xmlns:a16="http://schemas.microsoft.com/office/drawing/2014/main" id="{1FD586D1-6B2C-4127-B1ED-74F91D18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5" name="Text 10">
            <a:extLst xmlns:a="http://schemas.openxmlformats.org/drawingml/2006/main">
              <a:ext uri="{FF2B5EF4-FFF2-40B4-BE49-F238E27FC236}">
                <a16:creationId xmlns:a16="http://schemas.microsoft.com/office/drawing/2014/main" id="{DC69DCFC-1211-49E7-AA2E-1DFBD4DE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数码复印机残留数据恢复与保密检查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6" name="Text 11">
            <a:extLst xmlns:a="http://schemas.openxmlformats.org/drawingml/2006/main">
              <a:ext uri="{FF2B5EF4-FFF2-40B4-BE49-F238E27FC236}">
                <a16:creationId xmlns:a16="http://schemas.microsoft.com/office/drawing/2014/main" id="{CE0D9E05-15FD-46CE-AA0C-7B253C6B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支持离线拆盘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镜像检查与在线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IP/Web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抓取，覆盖数据安全自查和泄密事件追溯。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7" name="Shape 12">
            <a:extLst xmlns:a="http://schemas.openxmlformats.org/drawingml/2006/main">
              <a:ext uri="{FF2B5EF4-FFF2-40B4-BE49-F238E27FC236}">
                <a16:creationId xmlns:a16="http://schemas.microsoft.com/office/drawing/2014/main" id="{A3440BD4-C52B-44DB-9658-D591147E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4617360" cy="452592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0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edf9eb18141b1"/>
          <a:srcRect xmlns:a="http://schemas.openxmlformats.org/drawingml/2006/main" l="0" t="3500" r="0" b="6000"/>
          <a:stretch xmlns:a="http://schemas.openxmlformats.org/drawingml/2006/main"/>
        </p:blipFill>
        <p:spPr>
          <a:xfrm xmlns:a="http://schemas.openxmlformats.org/drawingml/2006/main">
            <a:off x="704160" y="1755720"/>
            <a:ext cx="4397760" cy="430632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759" name="Shape 13">
            <a:extLst xmlns:a="http://schemas.openxmlformats.org/drawingml/2006/main">
              <a:ext uri="{FF2B5EF4-FFF2-40B4-BE49-F238E27FC236}">
                <a16:creationId xmlns:a16="http://schemas.microsoft.com/office/drawing/2014/main" id="{F64CF5F6-9022-4800-8EA7-59A2E8E0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645920"/>
            <a:ext cx="2742840" cy="1901520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0" name="Shape 14">
            <a:extLst xmlns:a="http://schemas.openxmlformats.org/drawingml/2006/main">
              <a:ext uri="{FF2B5EF4-FFF2-40B4-BE49-F238E27FC236}">
                <a16:creationId xmlns:a16="http://schemas.microsoft.com/office/drawing/2014/main" id="{18BFD8C2-9F7F-43E3-98BF-06CEABFD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36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1" name="Text 15">
            <a:extLst xmlns:a="http://schemas.openxmlformats.org/drawingml/2006/main">
              <a:ext uri="{FF2B5EF4-FFF2-40B4-BE49-F238E27FC236}">
                <a16:creationId xmlns:a16="http://schemas.microsoft.com/office/drawing/2014/main" id="{8EFF710B-7E36-49AB-8B44-900344E7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36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2" name="Text 16">
            <a:extLst xmlns:a="http://schemas.openxmlformats.org/drawingml/2006/main">
              <a:ext uri="{FF2B5EF4-FFF2-40B4-BE49-F238E27FC236}">
                <a16:creationId xmlns:a16="http://schemas.microsoft.com/office/drawing/2014/main" id="{644F168B-EFE8-49A1-9D3E-AB25D4429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2000" y="1810440"/>
            <a:ext cx="1810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离线与在线检查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3" name="Shape 17">
            <a:extLst xmlns:a="http://schemas.openxmlformats.org/drawingml/2006/main">
              <a:ext uri="{FF2B5EF4-FFF2-40B4-BE49-F238E27FC236}">
                <a16:creationId xmlns:a16="http://schemas.microsoft.com/office/drawing/2014/main" id="{FFDB68F3-5E83-46F9-971C-85E3C8444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080" y="24141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4" name="Text 18">
            <a:extLst xmlns:a="http://schemas.openxmlformats.org/drawingml/2006/main">
              <a:ext uri="{FF2B5EF4-FFF2-40B4-BE49-F238E27FC236}">
                <a16:creationId xmlns:a16="http://schemas.microsoft.com/office/drawing/2014/main" id="{D2C249F6-0C5B-4587-904C-13E40187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600" y="230436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拆盘、镜像、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IP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Web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抓取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5" name="Shape 19">
            <a:extLst xmlns:a="http://schemas.openxmlformats.org/drawingml/2006/main">
              <a:ext uri="{FF2B5EF4-FFF2-40B4-BE49-F238E27FC236}">
                <a16:creationId xmlns:a16="http://schemas.microsoft.com/office/drawing/2014/main" id="{BBE35F88-B865-4E16-8545-8C20B557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080" y="28256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6" name="Text 20">
            <a:extLst xmlns:a="http://schemas.openxmlformats.org/drawingml/2006/main">
              <a:ext uri="{FF2B5EF4-FFF2-40B4-BE49-F238E27FC236}">
                <a16:creationId xmlns:a16="http://schemas.microsoft.com/office/drawing/2014/main" id="{C4D3133D-F44B-4C56-AD04-9951600D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600" y="271584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覆盖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200+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机型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7" name="Shape 21">
            <a:extLst xmlns:a="http://schemas.openxmlformats.org/drawingml/2006/main">
              <a:ext uri="{FF2B5EF4-FFF2-40B4-BE49-F238E27FC236}">
                <a16:creationId xmlns:a16="http://schemas.microsoft.com/office/drawing/2014/main" id="{BE6359CD-0F67-4E35-8147-B951BA83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1645920"/>
            <a:ext cx="2742840" cy="1901520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8" name="Shape 22">
            <a:extLst xmlns:a="http://schemas.openxmlformats.org/drawingml/2006/main">
              <a:ext uri="{FF2B5EF4-FFF2-40B4-BE49-F238E27FC236}">
                <a16:creationId xmlns:a16="http://schemas.microsoft.com/office/drawing/2014/main" id="{08BCBFCF-2F0E-438F-9BCB-20D68004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8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9" name="Text 23">
            <a:extLst xmlns:a="http://schemas.openxmlformats.org/drawingml/2006/main">
              <a:ext uri="{FF2B5EF4-FFF2-40B4-BE49-F238E27FC236}">
                <a16:creationId xmlns:a16="http://schemas.microsoft.com/office/drawing/2014/main" id="{4C483D48-EF2B-48DD-9306-CB1EB6C5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8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0" name="Text 24">
            <a:extLst xmlns:a="http://schemas.openxmlformats.org/drawingml/2006/main">
              <a:ext uri="{FF2B5EF4-FFF2-40B4-BE49-F238E27FC236}">
                <a16:creationId xmlns:a16="http://schemas.microsoft.com/office/drawing/2014/main" id="{A19952F5-4DD4-42ED-AC01-C2BA001C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520" y="1810440"/>
            <a:ext cx="1810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残留数据恢复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1" name="Shape 25">
            <a:extLst xmlns:a="http://schemas.openxmlformats.org/drawingml/2006/main">
              <a:ext uri="{FF2B5EF4-FFF2-40B4-BE49-F238E27FC236}">
                <a16:creationId xmlns:a16="http://schemas.microsoft.com/office/drawing/2014/main" id="{2ED26137-CF0C-499F-81B8-A8DA9A01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241416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2" name="Text 26">
            <a:extLst xmlns:a="http://schemas.openxmlformats.org/drawingml/2006/main">
              <a:ext uri="{FF2B5EF4-FFF2-40B4-BE49-F238E27FC236}">
                <a16:creationId xmlns:a16="http://schemas.microsoft.com/office/drawing/2014/main" id="{7D804C6D-12BF-4CCD-A9A3-94201D99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120" y="230436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文档、图像及打印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扫描残留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3" name="Shape 27">
            <a:extLst xmlns:a="http://schemas.openxmlformats.org/drawingml/2006/main">
              <a:ext uri="{FF2B5EF4-FFF2-40B4-BE49-F238E27FC236}">
                <a16:creationId xmlns:a16="http://schemas.microsoft.com/office/drawing/2014/main" id="{8BCFDFA8-29EF-4199-AFE8-C3678AD8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282564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4" name="Text 28">
            <a:extLst xmlns:a="http://schemas.openxmlformats.org/drawingml/2006/main">
              <a:ext uri="{FF2B5EF4-FFF2-40B4-BE49-F238E27FC236}">
                <a16:creationId xmlns:a16="http://schemas.microsoft.com/office/drawing/2014/main" id="{912C9073-4358-4DBA-8024-51B1ACFE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120" y="271584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识别设备存储结构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5" name="Shape 29">
            <a:extLst xmlns:a="http://schemas.openxmlformats.org/drawingml/2006/main">
              <a:ext uri="{FF2B5EF4-FFF2-40B4-BE49-F238E27FC236}">
                <a16:creationId xmlns:a16="http://schemas.microsoft.com/office/drawing/2014/main" id="{A0323502-42FA-4DA9-8AC0-4800BBEE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794760"/>
            <a:ext cx="2742840" cy="1901520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6" name="Shape 30">
            <a:extLst xmlns:a="http://schemas.openxmlformats.org/drawingml/2006/main">
              <a:ext uri="{FF2B5EF4-FFF2-40B4-BE49-F238E27FC236}">
                <a16:creationId xmlns:a16="http://schemas.microsoft.com/office/drawing/2014/main" id="{EBE7BBA5-02C5-4EC6-8D39-F8581352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360" y="39776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7" name="Text 31">
            <a:extLst xmlns:a="http://schemas.openxmlformats.org/drawingml/2006/main">
              <a:ext uri="{FF2B5EF4-FFF2-40B4-BE49-F238E27FC236}">
                <a16:creationId xmlns:a16="http://schemas.microsoft.com/office/drawing/2014/main" id="{DC667415-783A-401C-9E5B-352DB03E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360" y="39866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8" name="Text 32">
            <a:extLst xmlns:a="http://schemas.openxmlformats.org/drawingml/2006/main">
              <a:ext uri="{FF2B5EF4-FFF2-40B4-BE49-F238E27FC236}">
                <a16:creationId xmlns:a16="http://schemas.microsoft.com/office/drawing/2014/main" id="{8DD61D85-132C-43AD-95F6-47077DCE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2000" y="3959280"/>
            <a:ext cx="1810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OCR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与关键词检索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9" name="Shape 33">
            <a:extLst xmlns:a="http://schemas.openxmlformats.org/drawingml/2006/main">
              <a:ext uri="{FF2B5EF4-FFF2-40B4-BE49-F238E27FC236}">
                <a16:creationId xmlns:a16="http://schemas.microsoft.com/office/drawing/2014/main" id="{C3C0729F-58D9-40CE-A541-7B40A61F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080" y="45630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0" name="Text 34">
            <a:extLst xmlns:a="http://schemas.openxmlformats.org/drawingml/2006/main">
              <a:ext uri="{FF2B5EF4-FFF2-40B4-BE49-F238E27FC236}">
                <a16:creationId xmlns:a16="http://schemas.microsoft.com/office/drawing/2014/main" id="{94B7D30D-4163-4BB1-AAFF-313173C3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600" y="445320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文字识别、敏感词筛选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1" name="Shape 35">
            <a:extLst xmlns:a="http://schemas.openxmlformats.org/drawingml/2006/main">
              <a:ext uri="{FF2B5EF4-FFF2-40B4-BE49-F238E27FC236}">
                <a16:creationId xmlns:a16="http://schemas.microsoft.com/office/drawing/2014/main" id="{660B0723-EF61-4D38-834E-9E6C3CFE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080" y="49744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2" name="Text 36">
            <a:extLst xmlns:a="http://schemas.openxmlformats.org/drawingml/2006/main">
              <a:ext uri="{FF2B5EF4-FFF2-40B4-BE49-F238E27FC236}">
                <a16:creationId xmlns:a16="http://schemas.microsoft.com/office/drawing/2014/main" id="{1E4164F3-38CB-473C-8FB3-6DBD63BD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600" y="486468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违规日志检索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3" name="Shape 37">
            <a:extLst xmlns:a="http://schemas.openxmlformats.org/drawingml/2006/main">
              <a:ext uri="{FF2B5EF4-FFF2-40B4-BE49-F238E27FC236}">
                <a16:creationId xmlns:a16="http://schemas.microsoft.com/office/drawing/2014/main" id="{0248C91C-54CE-4E6E-8C87-990E36BB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3794760"/>
            <a:ext cx="2742840" cy="1901520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4" name="Shape 38">
            <a:extLst xmlns:a="http://schemas.openxmlformats.org/drawingml/2006/main">
              <a:ext uri="{FF2B5EF4-FFF2-40B4-BE49-F238E27FC236}">
                <a16:creationId xmlns:a16="http://schemas.microsoft.com/office/drawing/2014/main" id="{B705778D-5B65-452D-A893-8F6C4405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80" y="39776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5" name="Text 39">
            <a:extLst xmlns:a="http://schemas.openxmlformats.org/drawingml/2006/main">
              <a:ext uri="{FF2B5EF4-FFF2-40B4-BE49-F238E27FC236}">
                <a16:creationId xmlns:a16="http://schemas.microsoft.com/office/drawing/2014/main" id="{4252432B-FF8D-434C-9CFA-CF9DB5C2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80" y="39866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6" name="Text 40">
            <a:extLst xmlns:a="http://schemas.openxmlformats.org/drawingml/2006/main">
              <a:ext uri="{FF2B5EF4-FFF2-40B4-BE49-F238E27FC236}">
                <a16:creationId xmlns:a16="http://schemas.microsoft.com/office/drawing/2014/main" id="{306777EB-163E-49F7-9B54-F3CE46B5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520" y="3959280"/>
            <a:ext cx="181008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管理与报告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7" name="Shape 41">
            <a:extLst xmlns:a="http://schemas.openxmlformats.org/drawingml/2006/main">
              <a:ext uri="{FF2B5EF4-FFF2-40B4-BE49-F238E27FC236}">
                <a16:creationId xmlns:a16="http://schemas.microsoft.com/office/drawing/2014/main" id="{5E8DAA45-3682-4764-AFD5-D9C9E347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456300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8" name="Text 42">
            <a:extLst xmlns:a="http://schemas.openxmlformats.org/drawingml/2006/main">
              <a:ext uri="{FF2B5EF4-FFF2-40B4-BE49-F238E27FC236}">
                <a16:creationId xmlns:a16="http://schemas.microsoft.com/office/drawing/2014/main" id="{6D5972B6-B79F-44BA-941B-03886FDBD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120" y="445320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设备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人员管理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9" name="Shape 43">
            <a:extLst xmlns:a="http://schemas.openxmlformats.org/drawingml/2006/main">
              <a:ext uri="{FF2B5EF4-FFF2-40B4-BE49-F238E27FC236}">
                <a16:creationId xmlns:a16="http://schemas.microsoft.com/office/drawing/2014/main" id="{AA362582-55BE-432A-A24D-E2223E29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4974480"/>
            <a:ext cx="72720" cy="72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6840" rIns="90000" bIns="68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0" name="Text 44">
            <a:extLst xmlns:a="http://schemas.openxmlformats.org/drawingml/2006/main">
              <a:ext uri="{FF2B5EF4-FFF2-40B4-BE49-F238E27FC236}">
                <a16:creationId xmlns:a16="http://schemas.microsoft.com/office/drawing/2014/main" id="{84EAA897-A170-48B7-B8F7-54025360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120" y="4864680"/>
            <a:ext cx="213948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7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自动生成检查报告</a:t>
            </a:r>
            <a:endParaRPr sz="10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1" name="Text 45">
            <a:extLst xmlns:a="http://schemas.openxmlformats.org/drawingml/2006/main">
              <a:ext uri="{FF2B5EF4-FFF2-40B4-BE49-F238E27FC236}">
                <a16:creationId xmlns:a16="http://schemas.microsoft.com/office/drawing/2014/main" id="{A64E682E-4ABE-4EAC-ACBC-E5E9B202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0" y="5742360"/>
            <a:ext cx="557748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3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服务政府、涉密单位和企事业单位的办公设备数据安全自查与取证。</a:t>
            </a:r>
            <a:endParaRPr sz="123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2" name="Text 46">
            <a:extLst xmlns:a="http://schemas.openxmlformats.org/drawingml/2006/main">
              <a:ext uri="{FF2B5EF4-FFF2-40B4-BE49-F238E27FC236}">
                <a16:creationId xmlns:a16="http://schemas.microsoft.com/office/drawing/2014/main" id="{A5E3E612-1188-4D9E-990D-EB7779F2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373463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93" name="Shape 0">
            <a:extLst xmlns:a="http://schemas.openxmlformats.org/drawingml/2006/main">
              <a:ext uri="{FF2B5EF4-FFF2-40B4-BE49-F238E27FC236}">
                <a16:creationId xmlns:a16="http://schemas.microsoft.com/office/drawing/2014/main" id="{82BE29C3-AC1A-4A68-8A90-9A29083F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4" name="Shape 1">
            <a:extLst xmlns:a="http://schemas.openxmlformats.org/drawingml/2006/main">
              <a:ext uri="{FF2B5EF4-FFF2-40B4-BE49-F238E27FC236}">
                <a16:creationId xmlns:a16="http://schemas.microsoft.com/office/drawing/2014/main" id="{FA53D45F-57B9-4561-98D3-94494306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5" name="Shape 2">
            <a:extLst xmlns:a="http://schemas.openxmlformats.org/drawingml/2006/main">
              <a:ext uri="{FF2B5EF4-FFF2-40B4-BE49-F238E27FC236}">
                <a16:creationId xmlns:a16="http://schemas.microsoft.com/office/drawing/2014/main" id="{C031F7FC-1D50-47CD-ACA2-717040B2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6" name="Text 3">
            <a:extLst xmlns:a="http://schemas.openxmlformats.org/drawingml/2006/main">
              <a:ext uri="{FF2B5EF4-FFF2-40B4-BE49-F238E27FC236}">
                <a16:creationId xmlns:a16="http://schemas.microsoft.com/office/drawing/2014/main" id="{CC423556-A469-4696-BAEF-4A832096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跨平台与国产化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7" name="Text 4">
            <a:extLst xmlns:a="http://schemas.openxmlformats.org/drawingml/2006/main">
              <a:ext uri="{FF2B5EF4-FFF2-40B4-BE49-F238E27FC236}">
                <a16:creationId xmlns:a16="http://schemas.microsoft.com/office/drawing/2014/main" id="{0D26C84D-346D-4853-945E-2CCF001D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8" name="Shape 5">
            <a:extLst xmlns:a="http://schemas.openxmlformats.org/drawingml/2006/main">
              <a:ext uri="{FF2B5EF4-FFF2-40B4-BE49-F238E27FC236}">
                <a16:creationId xmlns:a16="http://schemas.microsoft.com/office/drawing/2014/main" id="{4271C6D8-91B8-4657-B2BB-3F67A73A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9" name="Shape 6">
            <a:extLst xmlns:a="http://schemas.openxmlformats.org/drawingml/2006/main">
              <a:ext uri="{FF2B5EF4-FFF2-40B4-BE49-F238E27FC236}">
                <a16:creationId xmlns:a16="http://schemas.microsoft.com/office/drawing/2014/main" id="{9444A397-A2C1-4FBF-A418-778C050C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0" name="Text 7">
            <a:extLst xmlns:a="http://schemas.openxmlformats.org/drawingml/2006/main">
              <a:ext uri="{FF2B5EF4-FFF2-40B4-BE49-F238E27FC236}">
                <a16:creationId xmlns:a16="http://schemas.microsoft.com/office/drawing/2014/main" id="{5B8017C0-F3A2-4A58-9F46-E5309E18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1" name="Shape 8">
            <a:extLst xmlns:a="http://schemas.openxmlformats.org/drawingml/2006/main">
              <a:ext uri="{FF2B5EF4-FFF2-40B4-BE49-F238E27FC236}">
                <a16:creationId xmlns:a16="http://schemas.microsoft.com/office/drawing/2014/main" id="{FFDCB4F8-D417-40B6-BA10-499FDEA8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2" name="Text 9">
            <a:extLst xmlns:a="http://schemas.openxmlformats.org/drawingml/2006/main">
              <a:ext uri="{FF2B5EF4-FFF2-40B4-BE49-F238E27FC236}">
                <a16:creationId xmlns:a16="http://schemas.microsoft.com/office/drawing/2014/main" id="{00E38814-DD89-478F-B37A-A787E8A7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3" name="Text 10">
            <a:extLst xmlns:a="http://schemas.openxmlformats.org/drawingml/2006/main">
              <a:ext uri="{FF2B5EF4-FFF2-40B4-BE49-F238E27FC236}">
                <a16:creationId xmlns:a16="http://schemas.microsoft.com/office/drawing/2014/main" id="{98CE640C-DE71-4BFA-9035-162541DA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Fusion跨平台部署与国产化适配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4" name="Text 11">
            <a:extLst xmlns:a="http://schemas.openxmlformats.org/drawingml/2006/main">
              <a:ext uri="{FF2B5EF4-FFF2-40B4-BE49-F238E27FC236}">
                <a16:creationId xmlns:a16="http://schemas.microsoft.com/office/drawing/2014/main" id="{6506F6BA-B9CE-402D-AC28-EAE47C834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以下为Fusion软件能力；PC-3000 UDMA与DE在本机Windows环境中运行。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5" name="Shape 12">
            <a:extLst xmlns:a="http://schemas.openxmlformats.org/drawingml/2006/main">
              <a:ext uri="{FF2B5EF4-FFF2-40B4-BE49-F238E27FC236}">
                <a16:creationId xmlns:a16="http://schemas.microsoft.com/office/drawing/2014/main" id="{2AF844C8-2ABA-40E2-8B04-0BF32576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6629040" cy="260568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5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c3efbdc01492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04160" y="1755720"/>
            <a:ext cx="6409440" cy="238608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807" name="Shape 13">
            <a:extLst xmlns:a="http://schemas.openxmlformats.org/drawingml/2006/main">
              <a:ext uri="{FF2B5EF4-FFF2-40B4-BE49-F238E27FC236}">
                <a16:creationId xmlns:a16="http://schemas.microsoft.com/office/drawing/2014/main" id="{FB99C1A7-2EC4-4697-A47C-2F7E9B3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1645920"/>
            <a:ext cx="19198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8" name="Shape 14">
            <a:extLst xmlns:a="http://schemas.openxmlformats.org/drawingml/2006/main">
              <a:ext uri="{FF2B5EF4-FFF2-40B4-BE49-F238E27FC236}">
                <a16:creationId xmlns:a16="http://schemas.microsoft.com/office/drawing/2014/main" id="{B83E4029-FA5A-4CD2-B9D2-4135CA2B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32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9" name="Text 15">
            <a:extLst xmlns:a="http://schemas.openxmlformats.org/drawingml/2006/main">
              <a:ext uri="{FF2B5EF4-FFF2-40B4-BE49-F238E27FC236}">
                <a16:creationId xmlns:a16="http://schemas.microsoft.com/office/drawing/2014/main" id="{4B8EDAF5-C730-49B7-95F6-08A9C063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32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OS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0" name="Text 16">
            <a:extLst xmlns:a="http://schemas.openxmlformats.org/drawingml/2006/main">
              <a:ext uri="{FF2B5EF4-FFF2-40B4-BE49-F238E27FC236}">
                <a16:creationId xmlns:a16="http://schemas.microsoft.com/office/drawing/2014/main" id="{D232FFAB-C345-4DA2-B65F-2FA7A1B3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960" y="18104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操作系统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1" name="Text 17">
            <a:extLst xmlns:a="http://schemas.openxmlformats.org/drawingml/2006/main">
              <a:ext uri="{FF2B5EF4-FFF2-40B4-BE49-F238E27FC236}">
                <a16:creationId xmlns:a16="http://schemas.microsoft.com/office/drawing/2014/main" id="{79C2F524-CFB0-4965-A859-2604397E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2286000"/>
            <a:ext cx="14626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925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 10/11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Server 2012+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macOS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2" name="Shape 18">
            <a:extLst xmlns:a="http://schemas.openxmlformats.org/drawingml/2006/main">
              <a:ext uri="{FF2B5EF4-FFF2-40B4-BE49-F238E27FC236}">
                <a16:creationId xmlns:a16="http://schemas.microsoft.com/office/drawing/2014/main" id="{12406D53-01A9-40D5-94FE-64D984AD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1645920"/>
            <a:ext cx="19198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3" name="Shape 19">
            <a:extLst xmlns:a="http://schemas.openxmlformats.org/drawingml/2006/main">
              <a:ext uri="{FF2B5EF4-FFF2-40B4-BE49-F238E27FC236}">
                <a16:creationId xmlns:a16="http://schemas.microsoft.com/office/drawing/2014/main" id="{6D8B8689-C597-4CF4-9810-CD19558C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160" y="18288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4" name="Text 20">
            <a:extLst xmlns:a="http://schemas.openxmlformats.org/drawingml/2006/main">
              <a:ext uri="{FF2B5EF4-FFF2-40B4-BE49-F238E27FC236}">
                <a16:creationId xmlns:a16="http://schemas.microsoft.com/office/drawing/2014/main" id="{B2E24922-6A9C-4F63-84E4-41FD1147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160" y="18378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CPU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5" name="Text 21">
            <a:extLst xmlns:a="http://schemas.openxmlformats.org/drawingml/2006/main">
              <a:ext uri="{FF2B5EF4-FFF2-40B4-BE49-F238E27FC236}">
                <a16:creationId xmlns:a16="http://schemas.microsoft.com/office/drawing/2014/main" id="{BFCA379B-AF01-4FF9-9B88-A05FF241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6800" y="18104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CPU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架构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6" name="Text 22">
            <a:extLst xmlns:a="http://schemas.openxmlformats.org/drawingml/2006/main">
              <a:ext uri="{FF2B5EF4-FFF2-40B4-BE49-F238E27FC236}">
                <a16:creationId xmlns:a16="http://schemas.microsoft.com/office/drawing/2014/main" id="{0CAC8C31-8E6C-4590-8170-672F76D1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2286000"/>
            <a:ext cx="14626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x86_64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AArch64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LoongArch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原生运行。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7" name="Shape 23">
            <a:extLst xmlns:a="http://schemas.openxmlformats.org/drawingml/2006/main">
              <a:ext uri="{FF2B5EF4-FFF2-40B4-BE49-F238E27FC236}">
                <a16:creationId xmlns:a16="http://schemas.microsoft.com/office/drawing/2014/main" id="{8CF35FDC-4E92-4E7F-8EFB-75346C9CB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3017520"/>
            <a:ext cx="19198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8" name="Shape 24">
            <a:extLst xmlns:a="http://schemas.openxmlformats.org/drawingml/2006/main">
              <a:ext uri="{FF2B5EF4-FFF2-40B4-BE49-F238E27FC236}">
                <a16:creationId xmlns:a16="http://schemas.microsoft.com/office/drawing/2014/main" id="{07078577-D73B-4E3A-85C4-23DE6BF4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320" y="32004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9" name="Text 25">
            <a:extLst xmlns:a="http://schemas.openxmlformats.org/drawingml/2006/main">
              <a:ext uri="{FF2B5EF4-FFF2-40B4-BE49-F238E27FC236}">
                <a16:creationId xmlns:a16="http://schemas.microsoft.com/office/drawing/2014/main" id="{846A7FA0-C428-4072-BEA5-B42DCDFF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320" y="3209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CN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0" name="Text 26">
            <a:extLst xmlns:a="http://schemas.openxmlformats.org/drawingml/2006/main">
              <a:ext uri="{FF2B5EF4-FFF2-40B4-BE49-F238E27FC236}">
                <a16:creationId xmlns:a16="http://schemas.microsoft.com/office/drawing/2014/main" id="{E149715F-79E7-4A27-9823-2681F367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960" y="31820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国产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CPU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1" name="Text 27">
            <a:extLst xmlns:a="http://schemas.openxmlformats.org/drawingml/2006/main">
              <a:ext uri="{FF2B5EF4-FFF2-40B4-BE49-F238E27FC236}">
                <a16:creationId xmlns:a16="http://schemas.microsoft.com/office/drawing/2014/main" id="{ECAEE8C5-1DEB-47AF-BAC6-BF5C52C1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3657600"/>
            <a:ext cx="14626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海光、兆芯、鲲鹏、飞腾与龙芯等。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2" name="Shape 28">
            <a:extLst xmlns:a="http://schemas.openxmlformats.org/drawingml/2006/main">
              <a:ext uri="{FF2B5EF4-FFF2-40B4-BE49-F238E27FC236}">
                <a16:creationId xmlns:a16="http://schemas.microsoft.com/office/drawing/2014/main" id="{023F1ED0-3427-46E4-86CC-EFAC640F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3017520"/>
            <a:ext cx="19198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3" name="Shape 29">
            <a:extLst xmlns:a="http://schemas.openxmlformats.org/drawingml/2006/main">
              <a:ext uri="{FF2B5EF4-FFF2-40B4-BE49-F238E27FC236}">
                <a16:creationId xmlns:a16="http://schemas.microsoft.com/office/drawing/2014/main" id="{C35A7AB6-80DE-4979-8E5A-0BC291C7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160" y="32004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4" name="Text 30">
            <a:extLst xmlns:a="http://schemas.openxmlformats.org/drawingml/2006/main">
              <a:ext uri="{FF2B5EF4-FFF2-40B4-BE49-F238E27FC236}">
                <a16:creationId xmlns:a16="http://schemas.microsoft.com/office/drawing/2014/main" id="{00E47891-6F97-4EC3-99F3-102B827E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160" y="32094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UOS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5" name="Text 31">
            <a:extLst xmlns:a="http://schemas.openxmlformats.org/drawingml/2006/main">
              <a:ext uri="{FF2B5EF4-FFF2-40B4-BE49-F238E27FC236}">
                <a16:creationId xmlns:a16="http://schemas.microsoft.com/office/drawing/2014/main" id="{B6DFC472-9955-4E66-AEFC-2C1473A5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6800" y="3182040"/>
            <a:ext cx="9871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国产系统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6" name="Text 32">
            <a:extLst xmlns:a="http://schemas.openxmlformats.org/drawingml/2006/main">
              <a:ext uri="{FF2B5EF4-FFF2-40B4-BE49-F238E27FC236}">
                <a16:creationId xmlns:a16="http://schemas.microsoft.com/office/drawing/2014/main" id="{4A69F313-F295-455F-9654-470F0294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3657600"/>
            <a:ext cx="14626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统信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UOS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、银河麒麟、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openEuler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deepin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7" name="Shape 33">
            <a:extLst xmlns:a="http://schemas.openxmlformats.org/drawingml/2006/main">
              <a:ext uri="{FF2B5EF4-FFF2-40B4-BE49-F238E27FC236}">
                <a16:creationId xmlns:a16="http://schemas.microsoft.com/office/drawing/2014/main" id="{37473F7B-CC3C-48C5-A91A-EB61BACA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61772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8" name="Shape 34">
            <a:extLst xmlns:a="http://schemas.openxmlformats.org/drawingml/2006/main">
              <a:ext uri="{FF2B5EF4-FFF2-40B4-BE49-F238E27FC236}">
                <a16:creationId xmlns:a16="http://schemas.microsoft.com/office/drawing/2014/main" id="{0CCDB627-C240-430C-BF04-9E7E39DD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8006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9" name="Text 35">
            <a:extLst xmlns:a="http://schemas.openxmlformats.org/drawingml/2006/main">
              <a:ext uri="{FF2B5EF4-FFF2-40B4-BE49-F238E27FC236}">
                <a16:creationId xmlns:a16="http://schemas.microsoft.com/office/drawing/2014/main" id="{7586C0F8-DDEA-4F68-8FC8-BE3EB6D6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8096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NBD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0" name="Text 36">
            <a:extLst xmlns:a="http://schemas.openxmlformats.org/drawingml/2006/main">
              <a:ext uri="{FF2B5EF4-FFF2-40B4-BE49-F238E27FC236}">
                <a16:creationId xmlns:a16="http://schemas.microsoft.com/office/drawing/2014/main" id="{02D60409-D788-4F91-8907-02D44229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78224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块设备协同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1" name="Text 37">
            <a:extLst xmlns:a="http://schemas.openxmlformats.org/drawingml/2006/main">
              <a:ext uri="{FF2B5EF4-FFF2-40B4-BE49-F238E27FC236}">
                <a16:creationId xmlns:a16="http://schemas.microsoft.com/office/drawing/2014/main" id="{8E65D9B6-1FAF-43A9-911C-02D24AB9C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25780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通过/dev/nbdN映射虚拟盘，支持mount、fdisk、dd和parted访问。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2" name="Shape 38">
            <a:extLst xmlns:a="http://schemas.openxmlformats.org/drawingml/2006/main">
              <a:ext uri="{FF2B5EF4-FFF2-40B4-BE49-F238E27FC236}">
                <a16:creationId xmlns:a16="http://schemas.microsoft.com/office/drawing/2014/main" id="{7F207C88-DA34-47D0-86A7-2D0B56FB6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61772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3" name="Shape 39">
            <a:extLst xmlns:a="http://schemas.openxmlformats.org/drawingml/2006/main">
              <a:ext uri="{FF2B5EF4-FFF2-40B4-BE49-F238E27FC236}">
                <a16:creationId xmlns:a16="http://schemas.microsoft.com/office/drawing/2014/main" id="{BDE73AD3-5072-4C75-97D9-884BFF32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48006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4" name="Text 40">
            <a:extLst xmlns:a="http://schemas.openxmlformats.org/drawingml/2006/main">
              <a:ext uri="{FF2B5EF4-FFF2-40B4-BE49-F238E27FC236}">
                <a16:creationId xmlns:a16="http://schemas.microsoft.com/office/drawing/2014/main" id="{B1D4ECE7-64E8-4CBC-8153-9EB35B64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360" y="48096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APP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5" name="Text 41">
            <a:extLst xmlns:a="http://schemas.openxmlformats.org/drawingml/2006/main">
              <a:ext uri="{FF2B5EF4-FFF2-40B4-BE49-F238E27FC236}">
                <a16:creationId xmlns:a16="http://schemas.microsoft.com/office/drawing/2014/main" id="{21A5028F-CC08-492B-803B-089D6AC7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000" y="478224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桌面端单体部署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6" name="Text 42">
            <a:extLst xmlns:a="http://schemas.openxmlformats.org/drawingml/2006/main">
              <a:ext uri="{FF2B5EF4-FFF2-40B4-BE49-F238E27FC236}">
                <a16:creationId xmlns:a16="http://schemas.microsoft.com/office/drawing/2014/main" id="{BD13D893-2C58-45F0-B957-F7E29DE5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25780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无需独立服务端，适合取证工作站、数据恢复实验室和企业应急环境。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7" name="Shape 43">
            <a:extLst xmlns:a="http://schemas.openxmlformats.org/drawingml/2006/main">
              <a:ext uri="{FF2B5EF4-FFF2-40B4-BE49-F238E27FC236}">
                <a16:creationId xmlns:a16="http://schemas.microsoft.com/office/drawing/2014/main" id="{E15FEC5A-2CBF-4BCA-8C3C-9B15BF65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617720"/>
            <a:ext cx="3401280" cy="114264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8" name="Shape 44">
            <a:extLst xmlns:a="http://schemas.openxmlformats.org/drawingml/2006/main">
              <a:ext uri="{FF2B5EF4-FFF2-40B4-BE49-F238E27FC236}">
                <a16:creationId xmlns:a16="http://schemas.microsoft.com/office/drawing/2014/main" id="{ACB23D8F-CF8B-4144-AAD4-1668F9B8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480060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9" name="Text 45">
            <a:extLst xmlns:a="http://schemas.openxmlformats.org/drawingml/2006/main">
              <a:ext uri="{FF2B5EF4-FFF2-40B4-BE49-F238E27FC236}">
                <a16:creationId xmlns:a16="http://schemas.microsoft.com/office/drawing/2014/main" id="{F499C805-44F2-406A-B8BC-FC7489D53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120" y="480960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OK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0" name="Text 46">
            <a:extLst xmlns:a="http://schemas.openxmlformats.org/drawingml/2006/main">
              <a:ext uri="{FF2B5EF4-FFF2-40B4-BE49-F238E27FC236}">
                <a16:creationId xmlns:a16="http://schemas.microsoft.com/office/drawing/2014/main" id="{774B3E7B-F82D-4262-BE0A-700D8B57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60" y="4782240"/>
            <a:ext cx="246852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功能一致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1" name="Text 47">
            <a:extLst xmlns:a="http://schemas.openxmlformats.org/drawingml/2006/main">
              <a:ext uri="{FF2B5EF4-FFF2-40B4-BE49-F238E27FC236}">
                <a16:creationId xmlns:a16="http://schemas.microsoft.com/office/drawing/2014/main" id="{4F2E1459-2743-4C87-9F6B-EAD96316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257800"/>
            <a:ext cx="2944080" cy="338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核心恢复能力保持一致，设备接入与映射方式随操作系统和驱动环境适配。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2" name="Text 48">
            <a:extLst xmlns:a="http://schemas.openxmlformats.org/drawingml/2006/main">
              <a:ext uri="{FF2B5EF4-FFF2-40B4-BE49-F238E27FC236}">
                <a16:creationId xmlns:a16="http://schemas.microsoft.com/office/drawing/2014/main" id="{40120FE7-F060-467B-9966-36049859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5036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43" name="Shape 0">
            <a:extLst xmlns:a="http://schemas.openxmlformats.org/drawingml/2006/main">
              <a:ext uri="{FF2B5EF4-FFF2-40B4-BE49-F238E27FC236}">
                <a16:creationId xmlns:a16="http://schemas.microsoft.com/office/drawing/2014/main" id="{AA6A8CE5-8BB6-493D-81A3-99EBF38B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4" name="Shape 1">
            <a:extLst xmlns:a="http://schemas.openxmlformats.org/drawingml/2006/main">
              <a:ext uri="{FF2B5EF4-FFF2-40B4-BE49-F238E27FC236}">
                <a16:creationId xmlns:a16="http://schemas.microsoft.com/office/drawing/2014/main" id="{396D784B-2DCB-4856-918C-FB940E16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5" name="Shape 2">
            <a:extLst xmlns:a="http://schemas.openxmlformats.org/drawingml/2006/main">
              <a:ext uri="{FF2B5EF4-FFF2-40B4-BE49-F238E27FC236}">
                <a16:creationId xmlns:a16="http://schemas.microsoft.com/office/drawing/2014/main" id="{1A11877B-36A2-4344-9F3D-818D76D1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6" name="Text 3">
            <a:extLst xmlns:a="http://schemas.openxmlformats.org/drawingml/2006/main">
              <a:ext uri="{FF2B5EF4-FFF2-40B4-BE49-F238E27FC236}">
                <a16:creationId xmlns:a16="http://schemas.microsoft.com/office/drawing/2014/main" id="{B06D6609-72C2-436A-8227-731D8BEA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性能与可靠性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7" name="Text 4">
            <a:extLst xmlns:a="http://schemas.openxmlformats.org/drawingml/2006/main">
              <a:ext uri="{FF2B5EF4-FFF2-40B4-BE49-F238E27FC236}">
                <a16:creationId xmlns:a16="http://schemas.microsoft.com/office/drawing/2014/main" id="{98C9031C-84CB-4C29-AC17-8DAFE2C2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8" name="Shape 5">
            <a:extLst xmlns:a="http://schemas.openxmlformats.org/drawingml/2006/main">
              <a:ext uri="{FF2B5EF4-FFF2-40B4-BE49-F238E27FC236}">
                <a16:creationId xmlns:a16="http://schemas.microsoft.com/office/drawing/2014/main" id="{F7C0C361-3748-42A1-B333-677B1DF9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9" name="Shape 6">
            <a:extLst xmlns:a="http://schemas.openxmlformats.org/drawingml/2006/main">
              <a:ext uri="{FF2B5EF4-FFF2-40B4-BE49-F238E27FC236}">
                <a16:creationId xmlns:a16="http://schemas.microsoft.com/office/drawing/2014/main" id="{45E335C6-2E6B-406E-A358-6606C677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0" name="Text 7">
            <a:extLst xmlns:a="http://schemas.openxmlformats.org/drawingml/2006/main">
              <a:ext uri="{FF2B5EF4-FFF2-40B4-BE49-F238E27FC236}">
                <a16:creationId xmlns:a16="http://schemas.microsoft.com/office/drawing/2014/main" id="{47B85B3E-E797-4A61-B615-84F2982B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1" name="Shape 8">
            <a:extLst xmlns:a="http://schemas.openxmlformats.org/drawingml/2006/main">
              <a:ext uri="{FF2B5EF4-FFF2-40B4-BE49-F238E27FC236}">
                <a16:creationId xmlns:a16="http://schemas.microsoft.com/office/drawing/2014/main" id="{4BC20DCA-29B3-4A56-A9A3-5CEAABC0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2" name="Text 9">
            <a:extLst xmlns:a="http://schemas.openxmlformats.org/drawingml/2006/main">
              <a:ext uri="{FF2B5EF4-FFF2-40B4-BE49-F238E27FC236}">
                <a16:creationId xmlns:a16="http://schemas.microsoft.com/office/drawing/2014/main" id="{08EAC557-6304-4095-92D0-DC8F97B0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3" name="Text 10">
            <a:extLst xmlns:a="http://schemas.openxmlformats.org/drawingml/2006/main">
              <a:ext uri="{FF2B5EF4-FFF2-40B4-BE49-F238E27FC236}">
                <a16:creationId xmlns:a16="http://schemas.microsoft.com/office/drawing/2014/main" id="{51F6319D-C1D9-42C7-AF3A-A5BEA161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性能、可靠性与安全保障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4" name="Text 11">
            <a:extLst xmlns:a="http://schemas.openxmlformats.org/drawingml/2006/main">
              <a:ext uri="{FF2B5EF4-FFF2-40B4-BE49-F238E27FC236}">
                <a16:creationId xmlns:a16="http://schemas.microsoft.com/office/drawing/2014/main" id="{0061EB32-5BE2-4C14-A143-D25397EE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从秒级目录浏览、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10TB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级逻辑映射到多任务并行和故障容错，支撑长时间专业作业。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5" name="Shape 12">
            <a:extLst xmlns:a="http://schemas.openxmlformats.org/drawingml/2006/main">
              <a:ext uri="{FF2B5EF4-FFF2-40B4-BE49-F238E27FC236}">
                <a16:creationId xmlns:a16="http://schemas.microsoft.com/office/drawing/2014/main" id="{30748C1D-D184-48E5-9146-D8FB97C2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6" name="Text 13">
            <a:extLst xmlns:a="http://schemas.openxmlformats.org/drawingml/2006/main">
              <a:ext uri="{FF2B5EF4-FFF2-40B4-BE49-F238E27FC236}">
                <a16:creationId xmlns:a16="http://schemas.microsoft.com/office/drawing/2014/main" id="{C4CB3CB6-1238-4059-BCF6-C75A5C20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17190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秒级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7" name="Text 14">
            <a:extLst xmlns:a="http://schemas.openxmlformats.org/drawingml/2006/main">
              <a:ext uri="{FF2B5EF4-FFF2-40B4-BE49-F238E27FC236}">
                <a16:creationId xmlns:a16="http://schemas.microsoft.com/office/drawing/2014/main" id="{CF90BC67-3695-4C0E-B0A5-B0F5CBFB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20484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懒加载目录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8" name="Shape 15">
            <a:extLst xmlns:a="http://schemas.openxmlformats.org/drawingml/2006/main">
              <a:ext uri="{FF2B5EF4-FFF2-40B4-BE49-F238E27FC236}">
                <a16:creationId xmlns:a16="http://schemas.microsoft.com/office/drawing/2014/main" id="{5EEFB9DE-8A15-4E1A-B291-8A0ADE0F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6459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9" name="Text 16">
            <a:extLst xmlns:a="http://schemas.openxmlformats.org/drawingml/2006/main">
              <a:ext uri="{FF2B5EF4-FFF2-40B4-BE49-F238E27FC236}">
                <a16:creationId xmlns:a16="http://schemas.microsoft.com/office/drawing/2014/main" id="{9166FA72-954E-4290-B884-9F07AD2E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17190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7655DE"/>
                </a:solidFill>
                <a:latin typeface="Aptos"/>
                <a:ea typeface="Aptos"/>
                <a:cs typeface="Aptos"/>
              </a:rPr>
              <a:t>10TB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0" name="Text 17">
            <a:extLst xmlns:a="http://schemas.openxmlformats.org/drawingml/2006/main">
              <a:ext uri="{FF2B5EF4-FFF2-40B4-BE49-F238E27FC236}">
                <a16:creationId xmlns:a16="http://schemas.microsoft.com/office/drawing/2014/main" id="{CBD0183D-69CB-49F7-8CA1-C1B41110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440" y="20484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映射趋近零等待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1" name="Shape 18">
            <a:extLst xmlns:a="http://schemas.openxmlformats.org/drawingml/2006/main">
              <a:ext uri="{FF2B5EF4-FFF2-40B4-BE49-F238E27FC236}">
                <a16:creationId xmlns:a16="http://schemas.microsoft.com/office/drawing/2014/main" id="{76ECBB4E-F73C-4D85-922E-57061549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6459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2" name="Text 19">
            <a:extLst xmlns:a="http://schemas.openxmlformats.org/drawingml/2006/main">
              <a:ext uri="{FF2B5EF4-FFF2-40B4-BE49-F238E27FC236}">
                <a16:creationId xmlns:a16="http://schemas.microsoft.com/office/drawing/2014/main" id="{EB381B89-D586-4884-949A-4E497DBD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17190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千万级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3" name="Text 20">
            <a:extLst xmlns:a="http://schemas.openxmlformats.org/drawingml/2006/main">
              <a:ext uri="{FF2B5EF4-FFF2-40B4-BE49-F238E27FC236}">
                <a16:creationId xmlns:a16="http://schemas.microsoft.com/office/drawing/2014/main" id="{613B12D5-4698-4D03-812A-738CEB3A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60" y="20484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文件树浏览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4" name="Shape 21">
            <a:extLst xmlns:a="http://schemas.openxmlformats.org/drawingml/2006/main">
              <a:ext uri="{FF2B5EF4-FFF2-40B4-BE49-F238E27FC236}">
                <a16:creationId xmlns:a16="http://schemas.microsoft.com/office/drawing/2014/main" id="{7EDC2B15-D6CC-4B5A-988C-0395E2D6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645920"/>
            <a:ext cx="2514240" cy="7128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5" name="Text 22">
            <a:extLst xmlns:a="http://schemas.openxmlformats.org/drawingml/2006/main">
              <a:ext uri="{FF2B5EF4-FFF2-40B4-BE49-F238E27FC236}">
                <a16:creationId xmlns:a16="http://schemas.microsoft.com/office/drawing/2014/main" id="{47030707-1089-427C-ABBB-8A5E9EC3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1719000"/>
            <a:ext cx="2221560" cy="30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多任务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6" name="Text 23">
            <a:extLst xmlns:a="http://schemas.openxmlformats.org/drawingml/2006/main">
              <a:ext uri="{FF2B5EF4-FFF2-40B4-BE49-F238E27FC236}">
                <a16:creationId xmlns:a16="http://schemas.microsoft.com/office/drawing/2014/main" id="{25DE5ED5-DE1A-44A2-A33C-8299BE10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80" y="2048400"/>
            <a:ext cx="22215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/RAID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并行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7" name="Shape 24">
            <a:extLst xmlns:a="http://schemas.openxmlformats.org/drawingml/2006/main">
              <a:ext uri="{FF2B5EF4-FFF2-40B4-BE49-F238E27FC236}">
                <a16:creationId xmlns:a16="http://schemas.microsoft.com/office/drawing/2014/main" id="{64CA8A61-920A-45E1-BCC5-54444CE8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8" name="Shape 25">
            <a:extLst xmlns:a="http://schemas.openxmlformats.org/drawingml/2006/main">
              <a:ext uri="{FF2B5EF4-FFF2-40B4-BE49-F238E27FC236}">
                <a16:creationId xmlns:a16="http://schemas.microsoft.com/office/drawing/2014/main" id="{1E6A3631-C49C-4760-8B38-FFC1BF20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9260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9" name="Text 26">
            <a:extLst xmlns:a="http://schemas.openxmlformats.org/drawingml/2006/main">
              <a:ext uri="{FF2B5EF4-FFF2-40B4-BE49-F238E27FC236}">
                <a16:creationId xmlns:a16="http://schemas.microsoft.com/office/drawing/2014/main" id="{A1380305-5F44-42CA-8D06-4F10B122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29350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0" name="Text 27">
            <a:extLst xmlns:a="http://schemas.openxmlformats.org/drawingml/2006/main">
              <a:ext uri="{FF2B5EF4-FFF2-40B4-BE49-F238E27FC236}">
                <a16:creationId xmlns:a16="http://schemas.microsoft.com/office/drawing/2014/main" id="{D8B95B5A-40D5-46AD-91FD-9830F97C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29077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双模式浏览引擎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1" name="Text 28">
            <a:extLst xmlns:a="http://schemas.openxmlformats.org/drawingml/2006/main">
              <a:ext uri="{FF2B5EF4-FFF2-40B4-BE49-F238E27FC236}">
                <a16:creationId xmlns:a16="http://schemas.microsoft.com/office/drawing/2014/main" id="{77824756-A1FF-4490-B6C2-E0B54C6F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8328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快速浏览秒级呈现目录；深度浏览建立全量索引并支持批量筛选。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2" name="Shape 29">
            <a:extLst xmlns:a="http://schemas.openxmlformats.org/drawingml/2006/main">
              <a:ext uri="{FF2B5EF4-FFF2-40B4-BE49-F238E27FC236}">
                <a16:creationId xmlns:a16="http://schemas.microsoft.com/office/drawing/2014/main" id="{E6A487FB-FEEB-4A62-9A88-40026E5E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274320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3" name="Shape 30">
            <a:extLst xmlns:a="http://schemas.openxmlformats.org/drawingml/2006/main">
              <a:ext uri="{FF2B5EF4-FFF2-40B4-BE49-F238E27FC236}">
                <a16:creationId xmlns:a16="http://schemas.microsoft.com/office/drawing/2014/main" id="{5FE3EAC0-C711-41C3-8372-C6EBC3C7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9260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4" name="Text 31">
            <a:extLst xmlns:a="http://schemas.openxmlformats.org/drawingml/2006/main">
              <a:ext uri="{FF2B5EF4-FFF2-40B4-BE49-F238E27FC236}">
                <a16:creationId xmlns:a16="http://schemas.microsoft.com/office/drawing/2014/main" id="{4E8459D9-892C-4C9E-BBCB-EEA69205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9350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5" name="Text 32">
            <a:extLst xmlns:a="http://schemas.openxmlformats.org/drawingml/2006/main">
              <a:ext uri="{FF2B5EF4-FFF2-40B4-BE49-F238E27FC236}">
                <a16:creationId xmlns:a16="http://schemas.microsoft.com/office/drawing/2014/main" id="{34E49C3E-95B8-4C75-9484-AE0E56B8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077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高效虚拟映射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6" name="Text 33">
            <a:extLst xmlns:a="http://schemas.openxmlformats.org/drawingml/2006/main">
              <a:ext uri="{FF2B5EF4-FFF2-40B4-BE49-F238E27FC236}">
                <a16:creationId xmlns:a16="http://schemas.microsoft.com/office/drawing/2014/main" id="{7F636F19-2E90-4366-A094-E49FF292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338328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逻辑层偏移转换，不产生额外副本；虚拟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可并行读取。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7" name="Shape 34">
            <a:extLst xmlns:a="http://schemas.openxmlformats.org/drawingml/2006/main">
              <a:ext uri="{FF2B5EF4-FFF2-40B4-BE49-F238E27FC236}">
                <a16:creationId xmlns:a16="http://schemas.microsoft.com/office/drawing/2014/main" id="{82C63817-F733-4EEF-94BA-F88A353A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274320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8" name="Shape 35">
            <a:extLst xmlns:a="http://schemas.openxmlformats.org/drawingml/2006/main">
              <a:ext uri="{FF2B5EF4-FFF2-40B4-BE49-F238E27FC236}">
                <a16:creationId xmlns:a16="http://schemas.microsoft.com/office/drawing/2014/main" id="{87394E76-3AA6-4BD9-B3EF-8528309C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292608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9" name="Text 36">
            <a:extLst xmlns:a="http://schemas.openxmlformats.org/drawingml/2006/main">
              <a:ext uri="{FF2B5EF4-FFF2-40B4-BE49-F238E27FC236}">
                <a16:creationId xmlns:a16="http://schemas.microsoft.com/office/drawing/2014/main" id="{695B6DE6-209A-4723-AFE9-2C73B9DD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293508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0" name="Text 37">
            <a:extLst xmlns:a="http://schemas.openxmlformats.org/drawingml/2006/main">
              <a:ext uri="{FF2B5EF4-FFF2-40B4-BE49-F238E27FC236}">
                <a16:creationId xmlns:a16="http://schemas.microsoft.com/office/drawing/2014/main" id="{CB92BE98-DB72-4BEB-983B-D1D4DAFF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290772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后台任务化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1" name="Text 38">
            <a:extLst xmlns:a="http://schemas.openxmlformats.org/drawingml/2006/main">
              <a:ext uri="{FF2B5EF4-FFF2-40B4-BE49-F238E27FC236}">
                <a16:creationId xmlns:a16="http://schemas.microsoft.com/office/drawing/2014/main" id="{C0098D36-6880-4E46-AEB0-256B4F1A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338328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镜像、扫描、重组支持暂停、继续与中止，提高多任务效率。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2" name="Shape 39">
            <a:extLst xmlns:a="http://schemas.openxmlformats.org/drawingml/2006/main">
              <a:ext uri="{FF2B5EF4-FFF2-40B4-BE49-F238E27FC236}">
                <a16:creationId xmlns:a16="http://schemas.microsoft.com/office/drawing/2014/main" id="{7C13846D-98D7-4C21-9C37-5356A219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0624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3" name="Shape 40">
            <a:extLst xmlns:a="http://schemas.openxmlformats.org/drawingml/2006/main">
              <a:ext uri="{FF2B5EF4-FFF2-40B4-BE49-F238E27FC236}">
                <a16:creationId xmlns:a16="http://schemas.microsoft.com/office/drawing/2014/main" id="{64BF0796-CA42-4765-93DD-45B46688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3891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4" name="Text 41">
            <a:extLst xmlns:a="http://schemas.openxmlformats.org/drawingml/2006/main">
              <a:ext uri="{FF2B5EF4-FFF2-40B4-BE49-F238E27FC236}">
                <a16:creationId xmlns:a16="http://schemas.microsoft.com/office/drawing/2014/main" id="{7AE564D0-4EB4-42BE-9A62-734E42BB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3981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5" name="Text 42">
            <a:extLst xmlns:a="http://schemas.openxmlformats.org/drawingml/2006/main">
              <a:ext uri="{FF2B5EF4-FFF2-40B4-BE49-F238E27FC236}">
                <a16:creationId xmlns:a16="http://schemas.microsoft.com/office/drawing/2014/main" id="{A60CB831-2E69-4A91-ABDD-7B52D8B3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3707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6" name="Text 43">
            <a:extLst xmlns:a="http://schemas.openxmlformats.org/drawingml/2006/main">
              <a:ext uri="{FF2B5EF4-FFF2-40B4-BE49-F238E27FC236}">
                <a16:creationId xmlns:a16="http://schemas.microsoft.com/office/drawing/2014/main" id="{75B9F549-6F45-4A59-A32F-12F21728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84632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支持坏扇区重试与跳过、缺失成员实时校验重建，以及降级阵列恢复。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7" name="Shape 44">
            <a:extLst xmlns:a="http://schemas.openxmlformats.org/drawingml/2006/main">
              <a:ext uri="{FF2B5EF4-FFF2-40B4-BE49-F238E27FC236}">
                <a16:creationId xmlns:a16="http://schemas.microsoft.com/office/drawing/2014/main" id="{1DA01D22-591A-4E6C-A015-B17530B1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420624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8" name="Shape 45">
            <a:extLst xmlns:a="http://schemas.openxmlformats.org/drawingml/2006/main">
              <a:ext uri="{FF2B5EF4-FFF2-40B4-BE49-F238E27FC236}">
                <a16:creationId xmlns:a16="http://schemas.microsoft.com/office/drawing/2014/main" id="{9EEF320F-0A16-46B0-901A-D97B968B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3891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9" name="Text 46">
            <a:extLst xmlns:a="http://schemas.openxmlformats.org/drawingml/2006/main">
              <a:ext uri="{FF2B5EF4-FFF2-40B4-BE49-F238E27FC236}">
                <a16:creationId xmlns:a16="http://schemas.microsoft.com/office/drawing/2014/main" id="{994DA3A1-FDD5-4EDF-8664-A75ED83E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3981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0" name="Text 47">
            <a:extLst xmlns:a="http://schemas.openxmlformats.org/drawingml/2006/main">
              <a:ext uri="{FF2B5EF4-FFF2-40B4-BE49-F238E27FC236}">
                <a16:creationId xmlns:a16="http://schemas.microsoft.com/office/drawing/2014/main" id="{0BFBCBF8-7E3D-4657-88CD-CBE9A4A1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3707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资源生命周期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1" name="Text 48">
            <a:extLst xmlns:a="http://schemas.openxmlformats.org/drawingml/2006/main">
              <a:ext uri="{FF2B5EF4-FFF2-40B4-BE49-F238E27FC236}">
                <a16:creationId xmlns:a16="http://schemas.microsoft.com/office/drawing/2014/main" id="{F7A08868-EF15-485E-A2D2-2194D6F1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484632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派生虚拟盘、标签页与任务联动回收，映射进程退出自动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detach</a:t>
            </a: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2" name="Shape 49">
            <a:extLst xmlns:a="http://schemas.openxmlformats.org/drawingml/2006/main">
              <a:ext uri="{FF2B5EF4-FFF2-40B4-BE49-F238E27FC236}">
                <a16:creationId xmlns:a16="http://schemas.microsoft.com/office/drawing/2014/main" id="{C4BE4B95-EA7A-4FC4-84D8-3C5CE06C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4206240"/>
            <a:ext cx="3437640" cy="12340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3" name="Shape 50">
            <a:extLst xmlns:a="http://schemas.openxmlformats.org/drawingml/2006/main">
              <a:ext uri="{FF2B5EF4-FFF2-40B4-BE49-F238E27FC236}">
                <a16:creationId xmlns:a16="http://schemas.microsoft.com/office/drawing/2014/main" id="{A0B9F3AD-1053-4101-A0C3-5E80B434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43891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4" name="Text 51">
            <a:extLst xmlns:a="http://schemas.openxmlformats.org/drawingml/2006/main">
              <a:ext uri="{FF2B5EF4-FFF2-40B4-BE49-F238E27FC236}">
                <a16:creationId xmlns:a16="http://schemas.microsoft.com/office/drawing/2014/main" id="{8F684B1D-0F4F-43A1-96DA-CE273BFC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43981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5" name="Text 52">
            <a:extLst xmlns:a="http://schemas.openxmlformats.org/drawingml/2006/main">
              <a:ext uri="{FF2B5EF4-FFF2-40B4-BE49-F238E27FC236}">
                <a16:creationId xmlns:a16="http://schemas.microsoft.com/office/drawing/2014/main" id="{F66EC9E7-EA26-4C09-8DC5-6A38D0AC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437076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取证级可信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6" name="Text 53">
            <a:extLst xmlns:a="http://schemas.openxmlformats.org/drawingml/2006/main">
              <a:ext uri="{FF2B5EF4-FFF2-40B4-BE49-F238E27FC236}">
                <a16:creationId xmlns:a16="http://schemas.microsoft.com/office/drawing/2014/main" id="{4CADC807-333C-472D-8322-C70F6BE5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4846320"/>
            <a:ext cx="298044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989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默认只读、写入计划预览、强确认、哈希同步计算和结果记录。</a:t>
            </a:r>
            <a:endParaRPr sz="989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7" name="Text 54">
            <a:extLst xmlns:a="http://schemas.openxmlformats.org/drawingml/2006/main">
              <a:ext uri="{FF2B5EF4-FFF2-40B4-BE49-F238E27FC236}">
                <a16:creationId xmlns:a16="http://schemas.microsoft.com/office/drawing/2014/main" id="{9F12FD2C-BB95-4E22-B506-C82B6A3F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10321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98" name="Shape 0">
            <a:extLst xmlns:a="http://schemas.openxmlformats.org/drawingml/2006/main">
              <a:ext uri="{FF2B5EF4-FFF2-40B4-BE49-F238E27FC236}">
                <a16:creationId xmlns:a16="http://schemas.microsoft.com/office/drawing/2014/main" id="{F7B829F9-29D3-43D2-A74D-46998BBB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9" name="Shape 1">
            <a:extLst xmlns:a="http://schemas.openxmlformats.org/drawingml/2006/main">
              <a:ext uri="{FF2B5EF4-FFF2-40B4-BE49-F238E27FC236}">
                <a16:creationId xmlns:a16="http://schemas.microsoft.com/office/drawing/2014/main" id="{20861A20-13B0-4F3E-9A0A-227CEBB2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0" name="Shape 2">
            <a:extLst xmlns:a="http://schemas.openxmlformats.org/drawingml/2006/main">
              <a:ext uri="{FF2B5EF4-FFF2-40B4-BE49-F238E27FC236}">
                <a16:creationId xmlns:a16="http://schemas.microsoft.com/office/drawing/2014/main" id="{9AFB218E-B513-4161-ABC5-150E2F40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1" name="Text 3">
            <a:extLst xmlns:a="http://schemas.openxmlformats.org/drawingml/2006/main">
              <a:ext uri="{FF2B5EF4-FFF2-40B4-BE49-F238E27FC236}">
                <a16:creationId xmlns:a16="http://schemas.microsoft.com/office/drawing/2014/main" id="{759A37D8-5702-47A3-B14A-1312E83E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典型应用场景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2" name="Text 4">
            <a:extLst xmlns:a="http://schemas.openxmlformats.org/drawingml/2006/main">
              <a:ext uri="{FF2B5EF4-FFF2-40B4-BE49-F238E27FC236}">
                <a16:creationId xmlns:a16="http://schemas.microsoft.com/office/drawing/2014/main" id="{2BD63338-6F33-411F-89B7-AE6AF991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3" name="Shape 5">
            <a:extLst xmlns:a="http://schemas.openxmlformats.org/drawingml/2006/main">
              <a:ext uri="{FF2B5EF4-FFF2-40B4-BE49-F238E27FC236}">
                <a16:creationId xmlns:a16="http://schemas.microsoft.com/office/drawing/2014/main" id="{D9EAAB5D-3059-4067-8C40-4DF50469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4" name="Shape 6">
            <a:extLst xmlns:a="http://schemas.openxmlformats.org/drawingml/2006/main">
              <a:ext uri="{FF2B5EF4-FFF2-40B4-BE49-F238E27FC236}">
                <a16:creationId xmlns:a16="http://schemas.microsoft.com/office/drawing/2014/main" id="{BDB52E4E-6416-46CE-89AE-EE682F5F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5" name="Text 7">
            <a:extLst xmlns:a="http://schemas.openxmlformats.org/drawingml/2006/main">
              <a:ext uri="{FF2B5EF4-FFF2-40B4-BE49-F238E27FC236}">
                <a16:creationId xmlns:a16="http://schemas.microsoft.com/office/drawing/2014/main" id="{4FD27D2D-80B6-456C-8DB4-FEB1C303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6" name="Shape 8">
            <a:extLst xmlns:a="http://schemas.openxmlformats.org/drawingml/2006/main">
              <a:ext uri="{FF2B5EF4-FFF2-40B4-BE49-F238E27FC236}">
                <a16:creationId xmlns:a16="http://schemas.microsoft.com/office/drawing/2014/main" id="{3CECB3E5-547F-4790-A767-32D9463F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7" name="Text 9">
            <a:extLst xmlns:a="http://schemas.openxmlformats.org/drawingml/2006/main">
              <a:ext uri="{FF2B5EF4-FFF2-40B4-BE49-F238E27FC236}">
                <a16:creationId xmlns:a16="http://schemas.microsoft.com/office/drawing/2014/main" id="{602E73B2-0D2C-4ADC-A670-B7E9B3AC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8" name="Text 10">
            <a:extLst xmlns:a="http://schemas.openxmlformats.org/drawingml/2006/main">
              <a:ext uri="{FF2B5EF4-FFF2-40B4-BE49-F238E27FC236}">
                <a16:creationId xmlns:a16="http://schemas.microsoft.com/office/drawing/2014/main" id="{2A1DD1C5-1D1B-49AF-AD65-3F46E3B7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面向高要求机构的专业数据恢复与取证平台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9" name="Text 11">
            <a:extLst xmlns:a="http://schemas.openxmlformats.org/drawingml/2006/main">
              <a:ext uri="{FF2B5EF4-FFF2-40B4-BE49-F238E27FC236}">
                <a16:creationId xmlns:a16="http://schemas.microsoft.com/office/drawing/2014/main" id="{AF516994-26A5-4481-813F-A728477F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适用于数据恢复实验室、司法鉴定、企业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应急、涉密单位和专业服务机构。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0" name="Shape 12">
            <a:extLst xmlns:a="http://schemas.openxmlformats.org/drawingml/2006/main">
              <a:ext uri="{FF2B5EF4-FFF2-40B4-BE49-F238E27FC236}">
                <a16:creationId xmlns:a16="http://schemas.microsoft.com/office/drawing/2014/main" id="{5703C9AC-7165-463E-A4B0-F64E1F22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1" name="Shape 13">
            <a:extLst xmlns:a="http://schemas.openxmlformats.org/drawingml/2006/main">
              <a:ext uri="{FF2B5EF4-FFF2-40B4-BE49-F238E27FC236}">
                <a16:creationId xmlns:a16="http://schemas.microsoft.com/office/drawing/2014/main" id="{9AFF9052-6114-4458-9C4F-09BFC4FC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2" name="Text 14">
            <a:extLst xmlns:a="http://schemas.openxmlformats.org/drawingml/2006/main">
              <a:ext uri="{FF2B5EF4-FFF2-40B4-BE49-F238E27FC236}">
                <a16:creationId xmlns:a16="http://schemas.microsoft.com/office/drawing/2014/main" id="{578F63FC-17DE-4BA5-A27F-C1B46DDD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LAW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3" name="Text 15">
            <a:extLst xmlns:a="http://schemas.openxmlformats.org/drawingml/2006/main">
              <a:ext uri="{FF2B5EF4-FFF2-40B4-BE49-F238E27FC236}">
                <a16:creationId xmlns:a16="http://schemas.microsoft.com/office/drawing/2014/main" id="{465FD854-F5AD-4C9F-BF2D-E358A6B7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288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司法鉴定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/ 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电子物证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4" name="Text 16">
            <a:extLst xmlns:a="http://schemas.openxmlformats.org/drawingml/2006/main">
              <a:ext uri="{FF2B5EF4-FFF2-40B4-BE49-F238E27FC236}">
                <a16:creationId xmlns:a16="http://schemas.microsoft.com/office/drawing/2014/main" id="{3EAB20F9-0524-4128-A974-DE854042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043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源盘只读、镜像固定、哈希校验、案件元数据留痕与跨工具分析。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5" name="Shape 17">
            <a:extLst xmlns:a="http://schemas.openxmlformats.org/drawingml/2006/main">
              <a:ext uri="{FF2B5EF4-FFF2-40B4-BE49-F238E27FC236}">
                <a16:creationId xmlns:a16="http://schemas.microsoft.com/office/drawing/2014/main" id="{E82EF067-3377-4FCA-B78D-624E67C6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16642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6" name="Shape 18">
            <a:extLst xmlns:a="http://schemas.openxmlformats.org/drawingml/2006/main">
              <a:ext uri="{FF2B5EF4-FFF2-40B4-BE49-F238E27FC236}">
                <a16:creationId xmlns:a16="http://schemas.microsoft.com/office/drawing/2014/main" id="{4F7E6FAB-9EB7-4B52-B9EC-C6B02DF6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7" name="Text 19">
            <a:extLst xmlns:a="http://schemas.openxmlformats.org/drawingml/2006/main">
              <a:ext uri="{FF2B5EF4-FFF2-40B4-BE49-F238E27FC236}">
                <a16:creationId xmlns:a16="http://schemas.microsoft.com/office/drawing/2014/main" id="{19817DA3-3848-4951-8E32-E6CF4E22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NAS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8" name="Text 20">
            <a:extLst xmlns:a="http://schemas.openxmlformats.org/drawingml/2006/main">
              <a:ext uri="{FF2B5EF4-FFF2-40B4-BE49-F238E27FC236}">
                <a16:creationId xmlns:a16="http://schemas.microsoft.com/office/drawing/2014/main" id="{A7F23EFD-553C-4840-90DB-7C4415B3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288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服务器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/ NAS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9" name="Text 21">
            <a:extLst xmlns:a="http://schemas.openxmlformats.org/drawingml/2006/main">
              <a:ext uri="{FF2B5EF4-FFF2-40B4-BE49-F238E27FC236}">
                <a16:creationId xmlns:a16="http://schemas.microsoft.com/office/drawing/2014/main" id="{21FB0414-8539-4C4D-8F1B-89164384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23043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多盘接入、自动组装、缺盘重建、存储池与复杂阵列恢复。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0" name="Shape 22">
            <a:extLst xmlns:a="http://schemas.openxmlformats.org/drawingml/2006/main">
              <a:ext uri="{FF2B5EF4-FFF2-40B4-BE49-F238E27FC236}">
                <a16:creationId xmlns:a16="http://schemas.microsoft.com/office/drawing/2014/main" id="{00906B91-413D-4ACA-9C22-D0B24490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16642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1" name="Shape 23">
            <a:extLst xmlns:a="http://schemas.openxmlformats.org/drawingml/2006/main">
              <a:ext uri="{FF2B5EF4-FFF2-40B4-BE49-F238E27FC236}">
                <a16:creationId xmlns:a16="http://schemas.microsoft.com/office/drawing/2014/main" id="{62F2D2E6-693F-4E28-8A0E-D8373E26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47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2" name="Text 24">
            <a:extLst xmlns:a="http://schemas.openxmlformats.org/drawingml/2006/main">
              <a:ext uri="{FF2B5EF4-FFF2-40B4-BE49-F238E27FC236}">
                <a16:creationId xmlns:a16="http://schemas.microsoft.com/office/drawing/2014/main" id="{394B703C-DA99-4449-93A5-1C2FA3DF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1856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3" name="Text 25">
            <a:extLst xmlns:a="http://schemas.openxmlformats.org/drawingml/2006/main">
              <a:ext uri="{FF2B5EF4-FFF2-40B4-BE49-F238E27FC236}">
                <a16:creationId xmlns:a16="http://schemas.microsoft.com/office/drawing/2014/main" id="{91A15336-FA26-4432-AD98-CD424108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18288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虚拟化平台恢复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4" name="Text 26">
            <a:extLst xmlns:a="http://schemas.openxmlformats.org/drawingml/2006/main">
              <a:ext uri="{FF2B5EF4-FFF2-40B4-BE49-F238E27FC236}">
                <a16:creationId xmlns:a16="http://schemas.microsoft.com/office/drawing/2014/main" id="{9D2B43BC-1DDD-4BB0-9C2C-39F3F03D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23043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VMDK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VHDX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QCOW2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与快照链按时间点恢复。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5" name="Shape 27">
            <a:extLst xmlns:a="http://schemas.openxmlformats.org/drawingml/2006/main">
              <a:ext uri="{FF2B5EF4-FFF2-40B4-BE49-F238E27FC236}">
                <a16:creationId xmlns:a16="http://schemas.microsoft.com/office/drawing/2014/main" id="{A2F27A49-DABF-4D93-BEEF-0A3D4C0E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2644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6" name="Shape 28">
            <a:extLst xmlns:a="http://schemas.openxmlformats.org/drawingml/2006/main">
              <a:ext uri="{FF2B5EF4-FFF2-40B4-BE49-F238E27FC236}">
                <a16:creationId xmlns:a16="http://schemas.microsoft.com/office/drawing/2014/main" id="{606F535E-F199-4423-B041-A113417F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4473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7" name="Text 29">
            <a:extLst xmlns:a="http://schemas.openxmlformats.org/drawingml/2006/main">
              <a:ext uri="{FF2B5EF4-FFF2-40B4-BE49-F238E27FC236}">
                <a16:creationId xmlns:a16="http://schemas.microsoft.com/office/drawing/2014/main" id="{275CAB58-1D74-481B-A0EF-0ACF40DC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4563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IT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8" name="Text 30">
            <a:extLst xmlns:a="http://schemas.openxmlformats.org/drawingml/2006/main">
              <a:ext uri="{FF2B5EF4-FFF2-40B4-BE49-F238E27FC236}">
                <a16:creationId xmlns:a16="http://schemas.microsoft.com/office/drawing/2014/main" id="{233F6D80-1698-400B-9F4B-1DF0F0AE5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4290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硬盘固件 / SATA SSD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9" name="Text 31">
            <a:extLst xmlns:a="http://schemas.openxmlformats.org/drawingml/2006/main">
              <a:ext uri="{FF2B5EF4-FFF2-40B4-BE49-F238E27FC236}">
                <a16:creationId xmlns:a16="http://schemas.microsoft.com/office/drawing/2014/main" id="{B21D9A44-E554-49E4-B336-CE5C47DF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9045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底层固件修复、微码加载、容错镜像与关键文件提取，支撑专业数据恢复服务。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0" name="Shape 32">
            <a:extLst xmlns:a="http://schemas.openxmlformats.org/drawingml/2006/main">
              <a:ext uri="{FF2B5EF4-FFF2-40B4-BE49-F238E27FC236}">
                <a16:creationId xmlns:a16="http://schemas.microsoft.com/office/drawing/2014/main" id="{0D5103CE-56C6-4254-9834-E8675261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040" y="32644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1" name="Shape 33">
            <a:extLst xmlns:a="http://schemas.openxmlformats.org/drawingml/2006/main">
              <a:ext uri="{FF2B5EF4-FFF2-40B4-BE49-F238E27FC236}">
                <a16:creationId xmlns:a16="http://schemas.microsoft.com/office/drawing/2014/main" id="{3FDA8346-E3E6-4246-B2C0-3A42BC21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4473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2" name="Text 34">
            <a:extLst xmlns:a="http://schemas.openxmlformats.org/drawingml/2006/main">
              <a:ext uri="{FF2B5EF4-FFF2-40B4-BE49-F238E27FC236}">
                <a16:creationId xmlns:a16="http://schemas.microsoft.com/office/drawing/2014/main" id="{E103454A-F5D8-4875-A0C1-57B55C50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4563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SQL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3" name="Text 35">
            <a:extLst xmlns:a="http://schemas.openxmlformats.org/drawingml/2006/main">
              <a:ext uri="{FF2B5EF4-FFF2-40B4-BE49-F238E27FC236}">
                <a16:creationId xmlns:a16="http://schemas.microsoft.com/office/drawing/2014/main" id="{7921013B-583F-4C59-9C67-3E5AB600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4290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</a:t>
            </a: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数据库故障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4" name="Text 36">
            <a:extLst xmlns:a="http://schemas.openxmlformats.org/drawingml/2006/main">
              <a:ext uri="{FF2B5EF4-FFF2-40B4-BE49-F238E27FC236}">
                <a16:creationId xmlns:a16="http://schemas.microsoft.com/office/drawing/2014/main" id="{3F1E8759-6328-46B7-B61E-02534D15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640" y="39045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支持数据库文件与BAK备份恢复，处理质疑状态、备份失效和勒索破坏。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5" name="Shape 37">
            <a:extLst xmlns:a="http://schemas.openxmlformats.org/drawingml/2006/main">
              <a:ext uri="{FF2B5EF4-FFF2-40B4-BE49-F238E27FC236}">
                <a16:creationId xmlns:a16="http://schemas.microsoft.com/office/drawing/2014/main" id="{DF100587-2EF6-4156-AD9F-B617A2930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720" y="3264480"/>
            <a:ext cx="3437640" cy="135288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6" name="Shape 38">
            <a:extLst xmlns:a="http://schemas.openxmlformats.org/drawingml/2006/main">
              <a:ext uri="{FF2B5EF4-FFF2-40B4-BE49-F238E27FC236}">
                <a16:creationId xmlns:a16="http://schemas.microsoft.com/office/drawing/2014/main" id="{7D7C3146-6F40-4CB8-88EE-2256D8EC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4473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7" name="Text 39">
            <a:extLst xmlns:a="http://schemas.openxmlformats.org/drawingml/2006/main">
              <a:ext uri="{FF2B5EF4-FFF2-40B4-BE49-F238E27FC236}">
                <a16:creationId xmlns:a16="http://schemas.microsoft.com/office/drawing/2014/main" id="{B7EEA2E6-B047-4329-98F9-F1947D14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6960" y="34563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SEC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8" name="Text 40">
            <a:extLst xmlns:a="http://schemas.openxmlformats.org/drawingml/2006/main">
              <a:ext uri="{FF2B5EF4-FFF2-40B4-BE49-F238E27FC236}">
                <a16:creationId xmlns:a16="http://schemas.microsoft.com/office/drawing/2014/main" id="{EE2C7EAD-369A-4801-8F78-3C31E2E61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00" y="3429000"/>
            <a:ext cx="250524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涉密与数据安全检查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9" name="Text 41">
            <a:extLst xmlns:a="http://schemas.openxmlformats.org/drawingml/2006/main">
              <a:ext uri="{FF2B5EF4-FFF2-40B4-BE49-F238E27FC236}">
                <a16:creationId xmlns:a16="http://schemas.microsoft.com/office/drawing/2014/main" id="{49CBA177-6018-40FC-B25B-CA080E2DA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320" y="3904560"/>
            <a:ext cx="2980440" cy="54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数据不出域、复印机残留检查、敏感数据排查和泄密追溯。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0" name="Shape 42">
            <a:extLst xmlns:a="http://schemas.openxmlformats.org/drawingml/2006/main">
              <a:ext uri="{FF2B5EF4-FFF2-40B4-BE49-F238E27FC236}">
                <a16:creationId xmlns:a16="http://schemas.microsoft.com/office/drawing/2014/main" id="{9E77AB36-758C-48AC-A6C0-E527845E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93280"/>
            <a:ext cx="11063880" cy="84096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8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e97387c2e64bc8"/>
          <a:stretch xmlns:a="http://schemas.openxmlformats.org/drawingml/2006/main"/>
        </p:blipFill>
        <p:spPr>
          <a:xfrm xmlns:a="http://schemas.openxmlformats.org/drawingml/2006/main">
            <a:off x="9080348" y="5153025"/>
            <a:ext cx="2203755" cy="714375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942" name="Shape 43">
            <a:extLst xmlns:a="http://schemas.openxmlformats.org/drawingml/2006/main">
              <a:ext uri="{FF2B5EF4-FFF2-40B4-BE49-F238E27FC236}">
                <a16:creationId xmlns:a16="http://schemas.microsoft.com/office/drawing/2014/main" id="{15978C90-CA0F-4189-945F-AFC203EA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83" y="5203127"/>
            <a:ext cx="7886700" cy="621316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A2F63"/>
          </a:solidFill>
          <a:ln xmlns:a="http://schemas.openxmlformats.org/drawingml/2006/main" w="12700">
            <a:solidFill>
              <a:srgbClr val="0A2F63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3" name="Text 44">
            <a:extLst xmlns:a="http://schemas.openxmlformats.org/drawingml/2006/main">
              <a:ext uri="{FF2B5EF4-FFF2-40B4-BE49-F238E27FC236}">
                <a16:creationId xmlns:a16="http://schemas.microsoft.com/office/drawing/2014/main" id="{9350B183-2B4B-447A-9798-A46138F9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223" y="5372100"/>
            <a:ext cx="7219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2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一台设备，贯通从检材接入到报告交付</a:t>
            </a:r>
            <a:endParaRPr sz="12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4" name="Text 45">
            <a:extLst xmlns:a="http://schemas.openxmlformats.org/drawingml/2006/main">
              <a:ext uri="{FF2B5EF4-FFF2-40B4-BE49-F238E27FC236}">
                <a16:creationId xmlns:a16="http://schemas.microsoft.com/office/drawing/2014/main" id="{012C886A-1DDF-4380-B1DD-E72D209D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849566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45" name="Shape 0">
            <a:extLst xmlns:a="http://schemas.openxmlformats.org/drawingml/2006/main">
              <a:ext uri="{FF2B5EF4-FFF2-40B4-BE49-F238E27FC236}">
                <a16:creationId xmlns:a16="http://schemas.microsoft.com/office/drawing/2014/main" id="{EE181ECA-E72C-4BEB-B892-26B9FBDC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6" name="Shape 1">
            <a:extLst xmlns:a="http://schemas.openxmlformats.org/drawingml/2006/main">
              <a:ext uri="{FF2B5EF4-FFF2-40B4-BE49-F238E27FC236}">
                <a16:creationId xmlns:a16="http://schemas.microsoft.com/office/drawing/2014/main" id="{A98FFA7D-DBDB-4B59-95A3-04C7008D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7" name="Shape 2">
            <a:extLst xmlns:a="http://schemas.openxmlformats.org/drawingml/2006/main">
              <a:ext uri="{FF2B5EF4-FFF2-40B4-BE49-F238E27FC236}">
                <a16:creationId xmlns:a16="http://schemas.microsoft.com/office/drawing/2014/main" id="{70B50EB0-BC46-4899-BB4C-411DA585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8" name="Text 3">
            <a:extLst xmlns:a="http://schemas.openxmlformats.org/drawingml/2006/main">
              <a:ext uri="{FF2B5EF4-FFF2-40B4-BE49-F238E27FC236}">
                <a16:creationId xmlns:a16="http://schemas.microsoft.com/office/drawing/2014/main" id="{25E1A626-7425-42F9-8C65-50D2324D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核心优势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9" name="Text 4">
            <a:extLst xmlns:a="http://schemas.openxmlformats.org/drawingml/2006/main">
              <a:ext uri="{FF2B5EF4-FFF2-40B4-BE49-F238E27FC236}">
                <a16:creationId xmlns:a16="http://schemas.microsoft.com/office/drawing/2014/main" id="{6F6FEF18-5165-46FC-A3AE-28C4800D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0" name="Shape 5">
            <a:extLst xmlns:a="http://schemas.openxmlformats.org/drawingml/2006/main">
              <a:ext uri="{FF2B5EF4-FFF2-40B4-BE49-F238E27FC236}">
                <a16:creationId xmlns:a16="http://schemas.microsoft.com/office/drawing/2014/main" id="{FB7F5474-1CD5-423D-B52D-038EE1AB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1" name="Shape 6">
            <a:extLst xmlns:a="http://schemas.openxmlformats.org/drawingml/2006/main">
              <a:ext uri="{FF2B5EF4-FFF2-40B4-BE49-F238E27FC236}">
                <a16:creationId xmlns:a16="http://schemas.microsoft.com/office/drawing/2014/main" id="{DD2E42CD-186B-416F-B8BF-B6382D07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2" name="Text 7">
            <a:extLst xmlns:a="http://schemas.openxmlformats.org/drawingml/2006/main">
              <a:ext uri="{FF2B5EF4-FFF2-40B4-BE49-F238E27FC236}">
                <a16:creationId xmlns:a16="http://schemas.microsoft.com/office/drawing/2014/main" id="{C62F0E38-8F99-4CBB-976D-FF9F6AAC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3" name="Shape 8">
            <a:extLst xmlns:a="http://schemas.openxmlformats.org/drawingml/2006/main">
              <a:ext uri="{FF2B5EF4-FFF2-40B4-BE49-F238E27FC236}">
                <a16:creationId xmlns:a16="http://schemas.microsoft.com/office/drawing/2014/main" id="{BCD01E49-265A-41A3-9717-DAC1A6DC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4" name="Text 9">
            <a:extLst xmlns:a="http://schemas.openxmlformats.org/drawingml/2006/main">
              <a:ext uri="{FF2B5EF4-FFF2-40B4-BE49-F238E27FC236}">
                <a16:creationId xmlns:a16="http://schemas.microsoft.com/office/drawing/2014/main" id="{C3F58B34-9F18-4924-9390-4418255A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5" name="Text 10">
            <a:extLst xmlns:a="http://schemas.openxmlformats.org/drawingml/2006/main">
              <a:ext uri="{FF2B5EF4-FFF2-40B4-BE49-F238E27FC236}">
                <a16:creationId xmlns:a16="http://schemas.microsoft.com/office/drawing/2014/main" id="{EB97C1FD-4FDD-42F2-A71E-AF4285B9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DRE-1004：固件修复与全域恢复一体化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6" name="Text 11">
            <a:extLst xmlns:a="http://schemas.openxmlformats.org/drawingml/2006/main">
              <a:ext uri="{FF2B5EF4-FFF2-40B4-BE49-F238E27FC236}">
                <a16:creationId xmlns:a16="http://schemas.microsoft.com/office/drawing/2014/main" id="{61101933-B7F6-4D2A-8428-39B25B8B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软硬件安全接入、底层恢复深度、企业存储技术壁垒和专业交付能力形成完整闭环。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7" name="Shape 12">
            <a:extLst xmlns:a="http://schemas.openxmlformats.org/drawingml/2006/main">
              <a:ext uri="{FF2B5EF4-FFF2-40B4-BE49-F238E27FC236}">
                <a16:creationId xmlns:a16="http://schemas.microsoft.com/office/drawing/2014/main" id="{C7D70EB1-C638-47FE-9233-2DDF1C73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874520"/>
            <a:ext cx="2834280" cy="3565800"/>
          </a:xfrm>
          <a:prstGeom xmlns:a="http://schemas.openxmlformats.org/drawingml/2006/main" prst="roundRect">
            <a:avLst>
              <a:gd name="adj" fmla="val 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64a0c354747e8"/>
          <a:stretch xmlns:a="http://schemas.openxmlformats.org/drawingml/2006/main"/>
        </p:blipFill>
        <p:spPr>
          <a:xfrm xmlns:a="http://schemas.openxmlformats.org/drawingml/2006/main">
            <a:off x="4773240" y="2739966"/>
            <a:ext cx="2614680" cy="1835267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1959" name="Shape 13">
            <a:extLst xmlns:a="http://schemas.openxmlformats.org/drawingml/2006/main">
              <a:ext uri="{FF2B5EF4-FFF2-40B4-BE49-F238E27FC236}">
                <a16:creationId xmlns:a16="http://schemas.microsoft.com/office/drawing/2014/main" id="{5E1410CC-8F60-4E88-A478-464A9AFA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0" name="Shape 14">
            <a:extLst xmlns:a="http://schemas.openxmlformats.org/drawingml/2006/main">
              <a:ext uri="{FF2B5EF4-FFF2-40B4-BE49-F238E27FC236}">
                <a16:creationId xmlns:a16="http://schemas.microsoft.com/office/drawing/2014/main" id="{D347709D-CD58-499D-94A8-50122DAA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1" name="Text 15">
            <a:extLst xmlns:a="http://schemas.openxmlformats.org/drawingml/2006/main">
              <a:ext uri="{FF2B5EF4-FFF2-40B4-BE49-F238E27FC236}">
                <a16:creationId xmlns:a16="http://schemas.microsoft.com/office/drawing/2014/main" id="{5AF69E76-1C28-4F25-8537-38F5BEB0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2" name="Text 16">
            <a:extLst xmlns:a="http://schemas.openxmlformats.org/drawingml/2006/main">
              <a:ext uri="{FF2B5EF4-FFF2-40B4-BE49-F238E27FC236}">
                <a16:creationId xmlns:a16="http://schemas.microsoft.com/office/drawing/2014/main" id="{BBF918F4-69CB-4221-A8C3-611AB5DF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185616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软硬件一体化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3" name="Text 17">
            <a:extLst xmlns:a="http://schemas.openxmlformats.org/drawingml/2006/main">
              <a:ext uri="{FF2B5EF4-FFF2-40B4-BE49-F238E27FC236}">
                <a16:creationId xmlns:a16="http://schemas.microsoft.com/office/drawing/2014/main" id="{E0B9FC4A-91DD-4D54-80BE-658903B8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3172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专业接口、PC-3000、DE与Fusion协同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4" name="Shape 18">
            <a:extLst xmlns:a="http://schemas.openxmlformats.org/drawingml/2006/main">
              <a:ext uri="{FF2B5EF4-FFF2-40B4-BE49-F238E27FC236}">
                <a16:creationId xmlns:a16="http://schemas.microsoft.com/office/drawing/2014/main" id="{2700369E-E018-4D30-B734-D8BE9E30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0896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5" name="Shape 19">
            <a:extLst xmlns:a="http://schemas.openxmlformats.org/drawingml/2006/main">
              <a:ext uri="{FF2B5EF4-FFF2-40B4-BE49-F238E27FC236}">
                <a16:creationId xmlns:a16="http://schemas.microsoft.com/office/drawing/2014/main" id="{74A565FA-C789-49DD-9275-B8641BC1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2918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6" name="Text 20">
            <a:extLst xmlns:a="http://schemas.openxmlformats.org/drawingml/2006/main">
              <a:ext uri="{FF2B5EF4-FFF2-40B4-BE49-F238E27FC236}">
                <a16:creationId xmlns:a16="http://schemas.microsoft.com/office/drawing/2014/main" id="{12217BFC-3CCD-4EF0-9F36-455ED07F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33008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7" name="Text 21">
            <a:extLst xmlns:a="http://schemas.openxmlformats.org/drawingml/2006/main">
              <a:ext uri="{FF2B5EF4-FFF2-40B4-BE49-F238E27FC236}">
                <a16:creationId xmlns:a16="http://schemas.microsoft.com/office/drawing/2014/main" id="{EC66D883-2036-42E0-AEF0-E1F0DC22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327348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底层固件修复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8" name="Text 22">
            <a:extLst xmlns:a="http://schemas.openxmlformats.org/drawingml/2006/main">
              <a:ext uri="{FF2B5EF4-FFF2-40B4-BE49-F238E27FC236}">
                <a16:creationId xmlns:a16="http://schemas.microsoft.com/office/drawing/2014/main" id="{A0255765-F6C4-43EC-942F-C082AE2F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4904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固件诊断、服务区与ROM访问、SATA SSD恢复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9" name="Shape 23">
            <a:extLst xmlns:a="http://schemas.openxmlformats.org/drawingml/2006/main">
              <a:ext uri="{FF2B5EF4-FFF2-40B4-BE49-F238E27FC236}">
                <a16:creationId xmlns:a16="http://schemas.microsoft.com/office/drawing/2014/main" id="{1F0A2CE4-21D0-4E3A-AE1E-652377C9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52628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0" name="Shape 24">
            <a:extLst xmlns:a="http://schemas.openxmlformats.org/drawingml/2006/main">
              <a:ext uri="{FF2B5EF4-FFF2-40B4-BE49-F238E27FC236}">
                <a16:creationId xmlns:a16="http://schemas.microsoft.com/office/drawing/2014/main" id="{D05728E5-F037-4542-9185-99A77DDA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709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1" name="Text 25">
            <a:extLst xmlns:a="http://schemas.openxmlformats.org/drawingml/2006/main">
              <a:ext uri="{FF2B5EF4-FFF2-40B4-BE49-F238E27FC236}">
                <a16:creationId xmlns:a16="http://schemas.microsoft.com/office/drawing/2014/main" id="{DBC27345-627F-4C17-889A-8AF857F1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" y="4718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2" name="Text 26">
            <a:extLst xmlns:a="http://schemas.openxmlformats.org/drawingml/2006/main">
              <a:ext uri="{FF2B5EF4-FFF2-40B4-BE49-F238E27FC236}">
                <a16:creationId xmlns:a16="http://schemas.microsoft.com/office/drawing/2014/main" id="{63C065B7-EEB3-4E77-8652-ACAAD8EF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240" y="469080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安全可信交付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3" name="Text 27">
            <a:extLst xmlns:a="http://schemas.openxmlformats.org/drawingml/2006/main">
              <a:ext uri="{FF2B5EF4-FFF2-40B4-BE49-F238E27FC236}">
                <a16:creationId xmlns:a16="http://schemas.microsoft.com/office/drawing/2014/main" id="{12A6E799-95B6-4546-8708-B04DA862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物理只读、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COW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、哈希、清单与报告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4" name="Shape 28">
            <a:extLst xmlns:a="http://schemas.openxmlformats.org/drawingml/2006/main">
              <a:ext uri="{FF2B5EF4-FFF2-40B4-BE49-F238E27FC236}">
                <a16:creationId xmlns:a16="http://schemas.microsoft.com/office/drawing/2014/main" id="{A1B7862D-9940-4287-AF1A-262EE1F1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169164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5" name="Shape 29">
            <a:extLst xmlns:a="http://schemas.openxmlformats.org/drawingml/2006/main">
              <a:ext uri="{FF2B5EF4-FFF2-40B4-BE49-F238E27FC236}">
                <a16:creationId xmlns:a16="http://schemas.microsoft.com/office/drawing/2014/main" id="{682D971C-9915-42DC-991E-99A3A425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187452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6" name="Text 30">
            <a:extLst xmlns:a="http://schemas.openxmlformats.org/drawingml/2006/main">
              <a:ext uri="{FF2B5EF4-FFF2-40B4-BE49-F238E27FC236}">
                <a16:creationId xmlns:a16="http://schemas.microsoft.com/office/drawing/2014/main" id="{D1F5A903-2F8F-47EF-A6DC-FF057805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188352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7" name="Text 31">
            <a:extLst xmlns:a="http://schemas.openxmlformats.org/drawingml/2006/main">
              <a:ext uri="{FF2B5EF4-FFF2-40B4-BE49-F238E27FC236}">
                <a16:creationId xmlns:a16="http://schemas.microsoft.com/office/drawing/2014/main" id="{96C96F6E-9EF0-4738-B2A7-2DC73A7D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720" y="185616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8" name="Text 32">
            <a:extLst xmlns:a="http://schemas.openxmlformats.org/drawingml/2006/main">
              <a:ext uri="{FF2B5EF4-FFF2-40B4-BE49-F238E27FC236}">
                <a16:creationId xmlns:a16="http://schemas.microsoft.com/office/drawing/2014/main" id="{8792D89E-2D9E-4518-A612-7AEDCD81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33172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文件系统引擎与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348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种签名雕刻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9" name="Shape 33">
            <a:extLst xmlns:a="http://schemas.openxmlformats.org/drawingml/2006/main">
              <a:ext uri="{FF2B5EF4-FFF2-40B4-BE49-F238E27FC236}">
                <a16:creationId xmlns:a16="http://schemas.microsoft.com/office/drawing/2014/main" id="{BFAF0A20-EF29-4073-8663-FB72A0DA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310896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0" name="Shape 34">
            <a:extLst xmlns:a="http://schemas.openxmlformats.org/drawingml/2006/main">
              <a:ext uri="{FF2B5EF4-FFF2-40B4-BE49-F238E27FC236}">
                <a16:creationId xmlns:a16="http://schemas.microsoft.com/office/drawing/2014/main" id="{F1E6559D-33C6-41EC-BB5D-DC4677A0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329184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1" name="Text 35">
            <a:extLst xmlns:a="http://schemas.openxmlformats.org/drawingml/2006/main">
              <a:ext uri="{FF2B5EF4-FFF2-40B4-BE49-F238E27FC236}">
                <a16:creationId xmlns:a16="http://schemas.microsoft.com/office/drawing/2014/main" id="{0D119A01-6626-49EA-8278-F1404019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330084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2" name="Text 36">
            <a:extLst xmlns:a="http://schemas.openxmlformats.org/drawingml/2006/main">
              <a:ext uri="{FF2B5EF4-FFF2-40B4-BE49-F238E27FC236}">
                <a16:creationId xmlns:a16="http://schemas.microsoft.com/office/drawing/2014/main" id="{10C2A48A-88FF-4498-9089-937D67A3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720" y="327348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企业存储恢复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3" name="Text 37">
            <a:extLst xmlns:a="http://schemas.openxmlformats.org/drawingml/2006/main">
              <a:ext uri="{FF2B5EF4-FFF2-40B4-BE49-F238E27FC236}">
                <a16:creationId xmlns:a16="http://schemas.microsoft.com/office/drawing/2014/main" id="{96E28743-4B0A-4A99-9DBA-C4E2B20B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374904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OceanStor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Dell SC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V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HP EVA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4" name="Shape 38">
            <a:extLst xmlns:a="http://schemas.openxmlformats.org/drawingml/2006/main">
              <a:ext uri="{FF2B5EF4-FFF2-40B4-BE49-F238E27FC236}">
                <a16:creationId xmlns:a16="http://schemas.microsoft.com/office/drawing/2014/main" id="{4F58578F-6F5C-426D-A78E-5682D8B3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4526280"/>
            <a:ext cx="3702960" cy="11700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5" name="Shape 39">
            <a:extLst xmlns:a="http://schemas.openxmlformats.org/drawingml/2006/main">
              <a:ext uri="{FF2B5EF4-FFF2-40B4-BE49-F238E27FC236}">
                <a16:creationId xmlns:a16="http://schemas.microsoft.com/office/drawing/2014/main" id="{643CC1BE-BC06-4F77-AB28-A538CB7F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4709160"/>
            <a:ext cx="438480" cy="438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6" name="Text 40">
            <a:extLst xmlns:a="http://schemas.openxmlformats.org/drawingml/2006/main">
              <a:ext uri="{FF2B5EF4-FFF2-40B4-BE49-F238E27FC236}">
                <a16:creationId xmlns:a16="http://schemas.microsoft.com/office/drawing/2014/main" id="{7E2CDCDB-819C-42BF-B6B3-EBEC30A0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0" y="4718160"/>
            <a:ext cx="438480" cy="42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7" name="Text 41">
            <a:extLst xmlns:a="http://schemas.openxmlformats.org/drawingml/2006/main">
              <a:ext uri="{FF2B5EF4-FFF2-40B4-BE49-F238E27FC236}">
                <a16:creationId xmlns:a16="http://schemas.microsoft.com/office/drawing/2014/main" id="{EA0DBA28-A75D-4656-A08A-07161B1D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720" y="4690800"/>
            <a:ext cx="2770200" cy="347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跨平台持续演进</a:t>
            </a:r>
            <a:endParaRPr sz="16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8" name="Text 42">
            <a:extLst xmlns:a="http://schemas.openxmlformats.org/drawingml/2006/main">
              <a:ext uri="{FF2B5EF4-FFF2-40B4-BE49-F238E27FC236}">
                <a16:creationId xmlns:a16="http://schemas.microsoft.com/office/drawing/2014/main" id="{D4AF7677-9410-4C39-AAE6-C3E6764A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5166360"/>
            <a:ext cx="324576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3000"/>
              </a:lnSpc>
              <a:buNone/>
              <a:tabLst>
                <a:tab pos="0" algn="l"/>
              </a:tabLst>
            </a:pPr>
            <a:r>
              <a:rPr sz="102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Fusion支持Windows、Linux、macOS与信创平台</a:t>
            </a:r>
            <a:endParaRPr sz="102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9" name="Shape 43">
            <a:extLst xmlns:a="http://schemas.openxmlformats.org/drawingml/2006/main">
              <a:ext uri="{FF2B5EF4-FFF2-40B4-BE49-F238E27FC236}">
                <a16:creationId xmlns:a16="http://schemas.microsoft.com/office/drawing/2014/main" id="{6AD12161-5A42-4F53-8950-2C900EEE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72150"/>
            <a:ext cx="2514219" cy="638175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0" name="Text 44">
            <a:extLst xmlns:a="http://schemas.openxmlformats.org/drawingml/2006/main">
              <a:ext uri="{FF2B5EF4-FFF2-40B4-BE49-F238E27FC236}">
                <a16:creationId xmlns:a16="http://schemas.microsoft.com/office/drawing/2014/main" id="{A0538039-6A74-441D-B1AA-CE51A503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474" y="5810250"/>
            <a:ext cx="2221516" cy="301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41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UDMA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1" name="Text 45">
            <a:extLst xmlns:a="http://schemas.openxmlformats.org/drawingml/2006/main">
              <a:ext uri="{FF2B5EF4-FFF2-40B4-BE49-F238E27FC236}">
                <a16:creationId xmlns:a16="http://schemas.microsoft.com/office/drawing/2014/main" id="{D121D125-599B-48BD-BF71-54156D61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474" y="6143625"/>
            <a:ext cx="222151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固件与故障盘采集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2" name="Shape 46">
            <a:extLst xmlns:a="http://schemas.openxmlformats.org/drawingml/2006/main">
              <a:ext uri="{FF2B5EF4-FFF2-40B4-BE49-F238E27FC236}">
                <a16:creationId xmlns:a16="http://schemas.microsoft.com/office/drawing/2014/main" id="{05B6E3C4-040D-4D15-987A-CE078A8A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772150"/>
            <a:ext cx="2514219" cy="638175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3" name="Text 47">
            <a:extLst xmlns:a="http://schemas.openxmlformats.org/drawingml/2006/main">
              <a:ext uri="{FF2B5EF4-FFF2-40B4-BE49-F238E27FC236}">
                <a16:creationId xmlns:a16="http://schemas.microsoft.com/office/drawing/2014/main" id="{6F733188-1B39-42A0-A291-43524176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394" y="5810250"/>
            <a:ext cx="2221516" cy="301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41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18A979"/>
                </a:solidFill>
                <a:latin typeface="Aptos"/>
                <a:ea typeface="Aptos"/>
                <a:cs typeface="Aptos"/>
              </a:rPr>
              <a:t>20+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4" name="Text 48">
            <a:extLst xmlns:a="http://schemas.openxmlformats.org/drawingml/2006/main">
              <a:ext uri="{FF2B5EF4-FFF2-40B4-BE49-F238E27FC236}">
                <a16:creationId xmlns:a16="http://schemas.microsoft.com/office/drawing/2014/main" id="{9DC5BACC-303F-4750-8DFA-02A1E3AA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394" y="6143625"/>
            <a:ext cx="222151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5" name="Shape 49">
            <a:extLst xmlns:a="http://schemas.openxmlformats.org/drawingml/2006/main">
              <a:ext uri="{FF2B5EF4-FFF2-40B4-BE49-F238E27FC236}">
                <a16:creationId xmlns:a16="http://schemas.microsoft.com/office/drawing/2014/main" id="{F3A75889-2D6B-48AD-B656-F49F7609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772150"/>
            <a:ext cx="2514219" cy="638175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6" name="Text 50">
            <a:extLst xmlns:a="http://schemas.openxmlformats.org/drawingml/2006/main">
              <a:ext uri="{FF2B5EF4-FFF2-40B4-BE49-F238E27FC236}">
                <a16:creationId xmlns:a16="http://schemas.microsoft.com/office/drawing/2014/main" id="{C2C3664C-0014-4104-A599-36BF71F91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14" y="5810250"/>
            <a:ext cx="2221516" cy="301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41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F39C2E"/>
                </a:solidFill>
                <a:latin typeface="Aptos"/>
                <a:ea typeface="Aptos"/>
                <a:cs typeface="Aptos"/>
              </a:rPr>
              <a:t>18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7" name="Text 51">
            <a:extLst xmlns:a="http://schemas.openxmlformats.org/drawingml/2006/main">
              <a:ext uri="{FF2B5EF4-FFF2-40B4-BE49-F238E27FC236}">
                <a16:creationId xmlns:a16="http://schemas.microsoft.com/office/drawing/2014/main" id="{2342C3EB-2266-4AA0-A053-B9FC47D2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314" y="6143625"/>
            <a:ext cx="222151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</a:t>
            </a: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模式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8" name="Shape 52">
            <a:extLst xmlns:a="http://schemas.openxmlformats.org/drawingml/2006/main">
              <a:ext uri="{FF2B5EF4-FFF2-40B4-BE49-F238E27FC236}">
                <a16:creationId xmlns:a16="http://schemas.microsoft.com/office/drawing/2014/main" id="{D15C58F6-70D7-422C-BBED-C18643A4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772150"/>
            <a:ext cx="2514219" cy="638175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9" name="Text 53">
            <a:extLst xmlns:a="http://schemas.openxmlformats.org/drawingml/2006/main">
              <a:ext uri="{FF2B5EF4-FFF2-40B4-BE49-F238E27FC236}">
                <a16:creationId xmlns:a16="http://schemas.microsoft.com/office/drawing/2014/main" id="{1EA9B8BF-0F5E-4F94-89D9-81A8F389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34" y="5810250"/>
            <a:ext cx="2221516" cy="301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99841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4</a:t>
            </a:r>
            <a:r>
              <a:rPr sz="2200" b="1" u="none">
                <a:solidFill>
                  <a:srgbClr val="E84450"/>
                </a:solidFill>
                <a:latin typeface="Aptos"/>
                <a:ea typeface="Aptos"/>
                <a:cs typeface="Aptos"/>
              </a:rPr>
              <a:t>类</a:t>
            </a:r>
            <a:endParaRPr sz="2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0" name="Text 54">
            <a:extLst xmlns:a="http://schemas.openxmlformats.org/drawingml/2006/main">
              <a:ext uri="{FF2B5EF4-FFF2-40B4-BE49-F238E27FC236}">
                <a16:creationId xmlns:a16="http://schemas.microsoft.com/office/drawing/2014/main" id="{7462C4A1-F7C2-4E07-95AA-ED7D797C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234" y="6143625"/>
            <a:ext cx="2221516" cy="200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企业存储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1" name="Text 55">
            <a:extLst xmlns:a="http://schemas.openxmlformats.org/drawingml/2006/main">
              <a:ext uri="{FF2B5EF4-FFF2-40B4-BE49-F238E27FC236}">
                <a16:creationId xmlns:a16="http://schemas.microsoft.com/office/drawing/2014/main" id="{9BA8213E-F76D-4265-9EE4-31145699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429289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02" name="Shape 0">
            <a:extLst xmlns:a="http://schemas.openxmlformats.org/drawingml/2006/main">
              <a:ext uri="{FF2B5EF4-FFF2-40B4-BE49-F238E27FC236}">
                <a16:creationId xmlns:a16="http://schemas.microsoft.com/office/drawing/2014/main" id="{768FA2AC-84B7-4ABB-A4BE-8A132337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9960" y="0"/>
            <a:ext cx="2788560" cy="27885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3" name="Shape 1">
            <a:extLst xmlns:a="http://schemas.openxmlformats.org/drawingml/2006/main">
              <a:ext uri="{FF2B5EF4-FFF2-40B4-BE49-F238E27FC236}">
                <a16:creationId xmlns:a16="http://schemas.microsoft.com/office/drawing/2014/main" id="{916899BE-FBE1-45BD-A0E8-1D46359F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320" cy="2011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4" name="Shape 2">
            <a:extLst xmlns:a="http://schemas.openxmlformats.org/drawingml/2006/main">
              <a:ext uri="{FF2B5EF4-FFF2-40B4-BE49-F238E27FC236}">
                <a16:creationId xmlns:a16="http://schemas.microsoft.com/office/drawing/2014/main" id="{691DB242-720C-476F-97C6-4DA30390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240"/>
            <a:ext cx="2486880" cy="38376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5" name="Text 3">
            <a:extLst xmlns:a="http://schemas.openxmlformats.org/drawingml/2006/main">
              <a:ext uri="{FF2B5EF4-FFF2-40B4-BE49-F238E27FC236}">
                <a16:creationId xmlns:a16="http://schemas.microsoft.com/office/drawing/2014/main" id="{CDA12DD4-A4DD-4E42-A579-5A6D445F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28600"/>
            <a:ext cx="214848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技术参数与交付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6" name="Text 4">
            <a:extLst xmlns:a="http://schemas.openxmlformats.org/drawingml/2006/main">
              <a:ext uri="{FF2B5EF4-FFF2-40B4-BE49-F238E27FC236}">
                <a16:creationId xmlns:a16="http://schemas.microsoft.com/office/drawing/2014/main" id="{D83A6D30-86CE-4C26-9FB2-1A3C6B05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20" y="246960"/>
            <a:ext cx="3245760" cy="200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DRE-1004  ·  D-Recovery Fusion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7" name="Shape 5">
            <a:extLst xmlns:a="http://schemas.openxmlformats.org/drawingml/2006/main">
              <a:ext uri="{FF2B5EF4-FFF2-40B4-BE49-F238E27FC236}">
                <a16:creationId xmlns:a16="http://schemas.microsoft.com/office/drawing/2014/main" id="{4CA97665-D1A2-4776-80A6-A0671133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0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8" name="Shape 6">
            <a:extLst xmlns:a="http://schemas.openxmlformats.org/drawingml/2006/main">
              <a:ext uri="{FF2B5EF4-FFF2-40B4-BE49-F238E27FC236}">
                <a16:creationId xmlns:a16="http://schemas.microsoft.com/office/drawing/2014/main" id="{61FECDC1-A958-4680-BA23-783B764C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880"/>
            <a:ext cx="1115568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9" name="Text 7">
            <a:extLst xmlns:a="http://schemas.openxmlformats.org/drawingml/2006/main">
              <a:ext uri="{FF2B5EF4-FFF2-40B4-BE49-F238E27FC236}">
                <a16:creationId xmlns:a16="http://schemas.microsoft.com/office/drawing/2014/main" id="{78507022-1F3A-472F-BDA1-2959C2D1C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6217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8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达思硬盘固件及SATA固态硬盘数据恢复专用机塔机版DRE-1004｜2027产品资料</a:t>
            </a:r>
            <a:endParaRPr sz="7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0" name="Shape 8">
            <a:extLst xmlns:a="http://schemas.openxmlformats.org/drawingml/2006/main">
              <a:ext uri="{FF2B5EF4-FFF2-40B4-BE49-F238E27FC236}">
                <a16:creationId xmlns:a16="http://schemas.microsoft.com/office/drawing/2014/main" id="{9845217B-BCAC-4C79-BCE3-8209F1C6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520"/>
            <a:ext cx="548280" cy="2192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1" name="Text 9">
            <a:extLst xmlns:a="http://schemas.openxmlformats.org/drawingml/2006/main">
              <a:ext uri="{FF2B5EF4-FFF2-40B4-BE49-F238E27FC236}">
                <a16:creationId xmlns:a16="http://schemas.microsoft.com/office/drawing/2014/main" id="{B308FD68-B9CD-4D6A-86F1-56107580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20" y="6464880"/>
            <a:ext cx="49356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8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2" name="Text 10">
            <a:extLst xmlns:a="http://schemas.openxmlformats.org/drawingml/2006/main">
              <a:ext uri="{FF2B5EF4-FFF2-40B4-BE49-F238E27FC236}">
                <a16:creationId xmlns:a16="http://schemas.microsoft.com/office/drawing/2014/main" id="{FB5AF24B-E597-45EE-9098-43DED416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80"/>
            <a:ext cx="1088100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90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DRE-1004核心技术参数与标准交付</a:t>
            </a:r>
            <a:endParaRPr sz="29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3" name="Text 11">
            <a:extLst xmlns:a="http://schemas.openxmlformats.org/drawingml/2006/main">
              <a:ext uri="{FF2B5EF4-FFF2-40B4-BE49-F238E27FC236}">
                <a16:creationId xmlns:a16="http://schemas.microsoft.com/office/drawing/2014/main" id="{7B4A15F5-CCDA-49A0-B6DC-F182579E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360" y="1225440"/>
            <a:ext cx="1078956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5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以下为产品级摘要参数，具体配置、软件版本和选配项目以合同及最终配置清单为准。</a:t>
            </a:r>
            <a:endParaRPr sz="13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4" name="Shape 12">
            <a:extLst xmlns:a="http://schemas.openxmlformats.org/drawingml/2006/main">
              <a:ext uri="{FF2B5EF4-FFF2-40B4-BE49-F238E27FC236}">
                <a16:creationId xmlns:a16="http://schemas.microsoft.com/office/drawing/2014/main" id="{B7315343-5A7D-4DC4-98F1-8940DB62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5348880" cy="4297320"/>
          </a:xfrm>
          <a:prstGeom xmlns:a="http://schemas.openxmlformats.org/drawingml/2006/main" prst="roundRect">
            <a:avLst>
              <a:gd name="adj" fmla="val 38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5" name="Shape 13">
            <a:extLst xmlns:a="http://schemas.openxmlformats.org/drawingml/2006/main">
              <a:ext uri="{FF2B5EF4-FFF2-40B4-BE49-F238E27FC236}">
                <a16:creationId xmlns:a16="http://schemas.microsoft.com/office/drawing/2014/main" id="{1890E88E-2585-4557-A9D0-0E85C0D3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80"/>
            <a:ext cx="5348880" cy="47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9"/>
          </a:solidFill>
          <a:ln xmlns:a="http://schemas.openxmlformats.org/drawingml/2006/main" w="12700">
            <a:solidFill>
              <a:srgbClr val="0B2B59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6" name="Text 14">
            <a:extLst xmlns:a="http://schemas.openxmlformats.org/drawingml/2006/main">
              <a:ext uri="{FF2B5EF4-FFF2-40B4-BE49-F238E27FC236}">
                <a16:creationId xmlns:a16="http://schemas.microsoft.com/office/drawing/2014/main" id="{4DB40560-3BD9-4A81-8842-6594EC55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1755720"/>
            <a:ext cx="501984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硬件与接口</a:t>
            </a:r>
            <a:endParaRPr sz="15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7" name="Text 15">
            <a:extLst xmlns:a="http://schemas.openxmlformats.org/drawingml/2006/main">
              <a:ext uri="{FF2B5EF4-FFF2-40B4-BE49-F238E27FC236}">
                <a16:creationId xmlns:a16="http://schemas.microsoft.com/office/drawing/2014/main" id="{5BA301FD-6341-48BC-955B-E934C99B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223128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处理器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8" name="Text 16">
            <a:extLst xmlns:a="http://schemas.openxmlformats.org/drawingml/2006/main">
              <a:ext uri="{FF2B5EF4-FFF2-40B4-BE49-F238E27FC236}">
                <a16:creationId xmlns:a16="http://schemas.microsoft.com/office/drawing/2014/main" id="{0F82094D-B5B7-449F-8E85-82D5515A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223128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Intel Core i9-12900K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16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24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线程，最高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5.2GHz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9" name="Shape 17">
            <a:extLst xmlns:a="http://schemas.openxmlformats.org/drawingml/2006/main">
              <a:ext uri="{FF2B5EF4-FFF2-40B4-BE49-F238E27FC236}">
                <a16:creationId xmlns:a16="http://schemas.microsoft.com/office/drawing/2014/main" id="{4B4F4D6E-A9ED-43E1-981D-89E5E1CE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278892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0" name="Text 18">
            <a:extLst xmlns:a="http://schemas.openxmlformats.org/drawingml/2006/main">
              <a:ext uri="{FF2B5EF4-FFF2-40B4-BE49-F238E27FC236}">
                <a16:creationId xmlns:a16="http://schemas.microsoft.com/office/drawing/2014/main" id="{654071C8-7072-42D6-A495-68CF71FA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283464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平台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内存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1" name="Text 19">
            <a:extLst xmlns:a="http://schemas.openxmlformats.org/drawingml/2006/main">
              <a:ext uri="{FF2B5EF4-FFF2-40B4-BE49-F238E27FC236}">
                <a16:creationId xmlns:a16="http://schemas.microsoft.com/office/drawing/2014/main" id="{62F5FCCC-5C83-4EA7-9C14-7122C618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283464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Intel Z790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64GB DDR5 5600MHz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PCIe 5.0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2" name="Shape 20">
            <a:extLst xmlns:a="http://schemas.openxmlformats.org/drawingml/2006/main">
              <a:ext uri="{FF2B5EF4-FFF2-40B4-BE49-F238E27FC236}">
                <a16:creationId xmlns:a16="http://schemas.microsoft.com/office/drawing/2014/main" id="{6CE8023E-6C76-4272-840F-76A583F8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339228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3" name="Text 21">
            <a:extLst xmlns:a="http://schemas.openxmlformats.org/drawingml/2006/main">
              <a:ext uri="{FF2B5EF4-FFF2-40B4-BE49-F238E27FC236}">
                <a16:creationId xmlns:a16="http://schemas.microsoft.com/office/drawing/2014/main" id="{4E5A3BDF-7457-43B8-BAEA-F9E41403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343800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系统存储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4" name="Text 22">
            <a:extLst xmlns:a="http://schemas.openxmlformats.org/drawingml/2006/main">
              <a:ext uri="{FF2B5EF4-FFF2-40B4-BE49-F238E27FC236}">
                <a16:creationId xmlns:a16="http://schemas.microsoft.com/office/drawing/2014/main" id="{FDD7CF5A-914A-4592-A7C0-F8E352AE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343800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1TB M.2 NVMe SSD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；标准方案配套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8TB HDD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5" name="Shape 23">
            <a:extLst xmlns:a="http://schemas.openxmlformats.org/drawingml/2006/main">
              <a:ext uri="{FF2B5EF4-FFF2-40B4-BE49-F238E27FC236}">
                <a16:creationId xmlns:a16="http://schemas.microsoft.com/office/drawing/2014/main" id="{41DA206D-4A94-480D-A5DF-E2668785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399564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6" name="Text 24">
            <a:extLst xmlns:a="http://schemas.openxmlformats.org/drawingml/2006/main">
              <a:ext uri="{FF2B5EF4-FFF2-40B4-BE49-F238E27FC236}">
                <a16:creationId xmlns:a16="http://schemas.microsoft.com/office/drawing/2014/main" id="{CC39DE46-447E-444F-9200-C70566927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404172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显示系统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7" name="Text 25">
            <a:extLst xmlns:a="http://schemas.openxmlformats.org/drawingml/2006/main">
              <a:ext uri="{FF2B5EF4-FFF2-40B4-BE49-F238E27FC236}">
                <a16:creationId xmlns:a16="http://schemas.microsoft.com/office/drawing/2014/main" id="{96D8D3EB-06F8-4FAB-9E4D-7CBF1492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404172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内嵌触控屏；49英寸32:9曲面屏，5120×1440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8" name="Shape 26">
            <a:extLst xmlns:a="http://schemas.openxmlformats.org/drawingml/2006/main">
              <a:ext uri="{FF2B5EF4-FFF2-40B4-BE49-F238E27FC236}">
                <a16:creationId xmlns:a16="http://schemas.microsoft.com/office/drawing/2014/main" id="{042F22F4-72D5-493A-ADC8-E54A0F6E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459936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9" name="Text 27">
            <a:extLst xmlns:a="http://schemas.openxmlformats.org/drawingml/2006/main">
              <a:ext uri="{FF2B5EF4-FFF2-40B4-BE49-F238E27FC236}">
                <a16:creationId xmlns:a16="http://schemas.microsoft.com/office/drawing/2014/main" id="{1DC62C2D-5EDF-48C6-943F-59F44122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464508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盘位与接口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0" name="Text 28">
            <a:extLst xmlns:a="http://schemas.openxmlformats.org/drawingml/2006/main">
              <a:ext uri="{FF2B5EF4-FFF2-40B4-BE49-F238E27FC236}">
                <a16:creationId xmlns:a16="http://schemas.microsoft.com/office/drawing/2014/main" id="{EB6BFA99-C3D9-4C33-804F-102517AA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464508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9个SAS/SATA盘位；双NVMe及U.2支持；2个预检通道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1" name="Shape 29">
            <a:extLst xmlns:a="http://schemas.openxmlformats.org/drawingml/2006/main">
              <a:ext uri="{FF2B5EF4-FFF2-40B4-BE49-F238E27FC236}">
                <a16:creationId xmlns:a16="http://schemas.microsoft.com/office/drawing/2014/main" id="{4DB7E6B5-BE03-4BEC-B6E6-016E858F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520" y="520272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2" name="Text 30">
            <a:extLst xmlns:a="http://schemas.openxmlformats.org/drawingml/2006/main">
              <a:ext uri="{FF2B5EF4-FFF2-40B4-BE49-F238E27FC236}">
                <a16:creationId xmlns:a16="http://schemas.microsoft.com/office/drawing/2014/main" id="{6FEDF658-9F2D-4CB9-8062-B3D05124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880" y="524880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网络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系统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3" name="Text 31">
            <a:extLst xmlns:a="http://schemas.openxmlformats.org/drawingml/2006/main">
              <a:ext uri="{FF2B5EF4-FFF2-40B4-BE49-F238E27FC236}">
                <a16:creationId xmlns:a16="http://schemas.microsoft.com/office/drawing/2014/main" id="{33FC6DDB-252E-4CE6-B712-54667770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600" y="524880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2.5G、Wi-Fi 6、20Gbps USB-C；Windows 11专业版64位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4" name="Shape 32">
            <a:extLst xmlns:a="http://schemas.openxmlformats.org/drawingml/2006/main">
              <a:ext uri="{FF2B5EF4-FFF2-40B4-BE49-F238E27FC236}">
                <a16:creationId xmlns:a16="http://schemas.microsoft.com/office/drawing/2014/main" id="{FB4DDCE9-A3E5-4FB1-BD95-13125FDB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664280"/>
            <a:ext cx="5348880" cy="4297320"/>
          </a:xfrm>
          <a:prstGeom xmlns:a="http://schemas.openxmlformats.org/drawingml/2006/main" prst="roundRect">
            <a:avLst>
              <a:gd name="adj" fmla="val 38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5" name="Shape 33">
            <a:extLst xmlns:a="http://schemas.openxmlformats.org/drawingml/2006/main">
              <a:ext uri="{FF2B5EF4-FFF2-40B4-BE49-F238E27FC236}">
                <a16:creationId xmlns:a16="http://schemas.microsoft.com/office/drawing/2014/main" id="{A4FD0578-4E41-495B-90C9-6888384E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664280"/>
            <a:ext cx="5348880" cy="47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6" name="Text 34">
            <a:extLst xmlns:a="http://schemas.openxmlformats.org/drawingml/2006/main">
              <a:ext uri="{FF2B5EF4-FFF2-40B4-BE49-F238E27FC236}">
                <a16:creationId xmlns:a16="http://schemas.microsoft.com/office/drawing/2014/main" id="{07E53C21-513F-4401-BEBE-AB3450961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1755720"/>
            <a:ext cx="5019840" cy="273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5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软件与恢复能力</a:t>
            </a:r>
            <a:endParaRPr sz="15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7" name="Text 35">
            <a:extLst xmlns:a="http://schemas.openxmlformats.org/drawingml/2006/main">
              <a:ext uri="{FF2B5EF4-FFF2-40B4-BE49-F238E27FC236}">
                <a16:creationId xmlns:a16="http://schemas.microsoft.com/office/drawing/2014/main" id="{78B00A84-25B3-4410-97B9-2A7205CF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223128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Fusion平台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8" name="Text 36">
            <a:extLst xmlns:a="http://schemas.openxmlformats.org/drawingml/2006/main">
              <a:ext uri="{FF2B5EF4-FFF2-40B4-BE49-F238E27FC236}">
                <a16:creationId xmlns:a16="http://schemas.microsoft.com/office/drawing/2014/main" id="{E2C46566-5423-40C1-83F5-DECEA5D0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223128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20+文件系统、18种RAID模式、NAS与企业存储恢复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9" name="Shape 37">
            <a:extLst xmlns:a="http://schemas.openxmlformats.org/drawingml/2006/main">
              <a:ext uri="{FF2B5EF4-FFF2-40B4-BE49-F238E27FC236}">
                <a16:creationId xmlns:a16="http://schemas.microsoft.com/office/drawing/2014/main" id="{50B20E66-EE6F-4CA6-B3A5-7F5341B7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520" y="278892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0" name="Text 38">
            <a:extLst xmlns:a="http://schemas.openxmlformats.org/drawingml/2006/main">
              <a:ext uri="{FF2B5EF4-FFF2-40B4-BE49-F238E27FC236}">
                <a16:creationId xmlns:a16="http://schemas.microsoft.com/office/drawing/2014/main" id="{DB91B410-01B2-48DB-B151-BA1AE4F4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283464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固件系统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1" name="Text 39">
            <a:extLst xmlns:a="http://schemas.openxmlformats.org/drawingml/2006/main">
              <a:ext uri="{FF2B5EF4-FFF2-40B4-BE49-F238E27FC236}">
                <a16:creationId xmlns:a16="http://schemas.microsoft.com/office/drawing/2014/main" id="{1C30A53C-9F8F-43D3-98C5-86971024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283464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PC-3000 UDMA：服务区、ROM、虚拟加载与诊断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2" name="Shape 40">
            <a:extLst xmlns:a="http://schemas.openxmlformats.org/drawingml/2006/main">
              <a:ext uri="{FF2B5EF4-FFF2-40B4-BE49-F238E27FC236}">
                <a16:creationId xmlns:a16="http://schemas.microsoft.com/office/drawing/2014/main" id="{A3D80348-8EC9-4046-B188-94E56119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520" y="339228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3" name="Text 41">
            <a:extLst xmlns:a="http://schemas.openxmlformats.org/drawingml/2006/main">
              <a:ext uri="{FF2B5EF4-FFF2-40B4-BE49-F238E27FC236}">
                <a16:creationId xmlns:a16="http://schemas.microsoft.com/office/drawing/2014/main" id="{8E37D850-FC69-41DB-94A7-F3D6F773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343800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DE数据提取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4" name="Text 42">
            <a:extLst xmlns:a="http://schemas.openxmlformats.org/drawingml/2006/main">
              <a:ext uri="{FF2B5EF4-FFF2-40B4-BE49-F238E27FC236}">
                <a16:creationId xmlns:a16="http://schemas.microsoft.com/office/drawing/2014/main" id="{BACE8B94-EFF0-4915-A256-568A37AF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343800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分头与容错镜像、关键区域采集、校验和只读挂载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5" name="Shape 43">
            <a:extLst xmlns:a="http://schemas.openxmlformats.org/drawingml/2006/main">
              <a:ext uri="{FF2B5EF4-FFF2-40B4-BE49-F238E27FC236}">
                <a16:creationId xmlns:a16="http://schemas.microsoft.com/office/drawing/2014/main" id="{7E5F7B46-C980-4B58-9109-9A67C35B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520" y="399564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6" name="Text 44">
            <a:extLst xmlns:a="http://schemas.openxmlformats.org/drawingml/2006/main">
              <a:ext uri="{FF2B5EF4-FFF2-40B4-BE49-F238E27FC236}">
                <a16:creationId xmlns:a16="http://schemas.microsoft.com/office/drawing/2014/main" id="{5AC36A7C-FCC5-43B0-869A-4281EF6A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404172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SATA SSD模块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7" name="Text 45">
            <a:extLst xmlns:a="http://schemas.openxmlformats.org/drawingml/2006/main">
              <a:ext uri="{FF2B5EF4-FFF2-40B4-BE49-F238E27FC236}">
                <a16:creationId xmlns:a16="http://schemas.microsoft.com/office/drawing/2014/main" id="{3EC3AF3A-3F46-4AE8-B3E6-8151951E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404172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支持主控的固件、微码、翻译器与数据访问恢复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8" name="Shape 46">
            <a:extLst xmlns:a="http://schemas.openxmlformats.org/drawingml/2006/main">
              <a:ext uri="{FF2B5EF4-FFF2-40B4-BE49-F238E27FC236}">
                <a16:creationId xmlns:a16="http://schemas.microsoft.com/office/drawing/2014/main" id="{00629955-CE4D-44AA-AE09-BE634D8C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520" y="459936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9" name="Text 47">
            <a:extLst xmlns:a="http://schemas.openxmlformats.org/drawingml/2006/main">
              <a:ext uri="{FF2B5EF4-FFF2-40B4-BE49-F238E27FC236}">
                <a16:creationId xmlns:a16="http://schemas.microsoft.com/office/drawing/2014/main" id="{F5193815-3AA2-4A5F-A922-EA1D23FD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464508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专业套件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0" name="Text 48">
            <a:extLst xmlns:a="http://schemas.openxmlformats.org/drawingml/2006/main">
              <a:ext uri="{FF2B5EF4-FFF2-40B4-BE49-F238E27FC236}">
                <a16:creationId xmlns:a16="http://schemas.microsoft.com/office/drawing/2014/main" id="{98708FB0-75FB-462B-AA36-B0CDB727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464508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SQL Server</a:t>
            </a: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数据库恢复、数码复印机保密检查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1" name="Shape 49">
            <a:extLst xmlns:a="http://schemas.openxmlformats.org/drawingml/2006/main">
              <a:ext uri="{FF2B5EF4-FFF2-40B4-BE49-F238E27FC236}">
                <a16:creationId xmlns:a16="http://schemas.microsoft.com/office/drawing/2014/main" id="{32C25A2C-11AD-44C9-AA9F-6DC840A2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520" y="5202720"/>
            <a:ext cx="5056560" cy="360"/>
          </a:xfrm>
          <a:prstGeom xmlns:a="http://schemas.openxmlformats.org/drawingml/2006/main" prst="line">
            <a:avLst/>
          </a:prstGeom>
          <a:ln xmlns:a="http://schemas.openxmlformats.org/drawingml/2006/main" w="7620">
            <a:solidFill>
              <a:srgbClr val="D5E5F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2" name="Text 50">
            <a:extLst xmlns:a="http://schemas.openxmlformats.org/drawingml/2006/main">
              <a:ext uri="{FF2B5EF4-FFF2-40B4-BE49-F238E27FC236}">
                <a16:creationId xmlns:a16="http://schemas.microsoft.com/office/drawing/2014/main" id="{4C241461-0093-4A1E-B5B4-35F34F17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880" y="5248800"/>
            <a:ext cx="139032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跨平台</a:t>
            </a:r>
            <a:endParaRPr sz="105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3" name="Text 51">
            <a:extLst xmlns:a="http://schemas.openxmlformats.org/drawingml/2006/main">
              <a:ext uri="{FF2B5EF4-FFF2-40B4-BE49-F238E27FC236}">
                <a16:creationId xmlns:a16="http://schemas.microsoft.com/office/drawing/2014/main" id="{9D53280E-D54E-48DB-84A0-B76664FE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600" y="5248800"/>
            <a:ext cx="36370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0" u="none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Fusion支持跨平台；PC-3000与DE运行于Windows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4" name="Shape 52">
            <a:extLst xmlns:a="http://schemas.openxmlformats.org/drawingml/2006/main">
              <a:ext uri="{FF2B5EF4-FFF2-40B4-BE49-F238E27FC236}">
                <a16:creationId xmlns:a16="http://schemas.microsoft.com/office/drawing/2014/main" id="{265DDEA3-1348-4F66-91CF-280B8971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126480"/>
            <a:ext cx="11063880" cy="219240"/>
          </a:xfrm>
          <a:prstGeom xmlns:a="http://schemas.openxmlformats.org/drawingml/2006/main" prst="roundRect">
            <a:avLst>
              <a:gd name="adj" fmla="val 41667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6350">
            <a:solidFill>
              <a:srgbClr val="BBD8E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5" name="Text 53">
            <a:extLst xmlns:a="http://schemas.openxmlformats.org/drawingml/2006/main">
              <a:ext uri="{FF2B5EF4-FFF2-40B4-BE49-F238E27FC236}">
                <a16:creationId xmlns:a16="http://schemas.microsoft.com/office/drawing/2014/main" id="{F95D570D-31BE-476F-AEFF-C18AE664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160" y="6126480"/>
            <a:ext cx="10835280" cy="209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980" b="1" u="none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标准交付：主机、49英寸显示器、Fusion、PC-3000 UDMA、DE、SATA SSD模块及配件；可选24/48盘位扩展柜。</a:t>
            </a:r>
            <a:endParaRPr sz="98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6" name="Text 54">
            <a:extLst xmlns:a="http://schemas.openxmlformats.org/drawingml/2006/main">
              <a:ext uri="{FF2B5EF4-FFF2-40B4-BE49-F238E27FC236}">
                <a16:creationId xmlns:a16="http://schemas.microsoft.com/office/drawing/2014/main" id="{2E09B8DA-6253-4D8C-BC17-CDB92986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600"/>
            <a:ext cx="38858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18600668588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（微信同号）  </a:t>
            </a:r>
            <a:r>
              <a:rPr sz="770" b="0" u="none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|  www.dstfix.com</a:t>
            </a:r>
            <a:endParaRPr sz="77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48510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57" name="Shape 0">
            <a:extLst xmlns:a="http://schemas.openxmlformats.org/drawingml/2006/main">
              <a:ext uri="{FF2B5EF4-FFF2-40B4-BE49-F238E27FC236}">
                <a16:creationId xmlns:a16="http://schemas.microsoft.com/office/drawing/2014/main" id="{2B172052-FDDC-4FA1-ACD8-824CCFA9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0"/>
            <a:ext cx="3547440" cy="3547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8" name="Shape 1">
            <a:extLst xmlns:a="http://schemas.openxmlformats.org/drawingml/2006/main">
              <a:ext uri="{FF2B5EF4-FFF2-40B4-BE49-F238E27FC236}">
                <a16:creationId xmlns:a16="http://schemas.microsoft.com/office/drawing/2014/main" id="{B75700E1-E18E-433D-99A8-E48A8957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00600"/>
            <a:ext cx="2057040" cy="20570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8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2e9b647b84f44"/>
          <a:stretch xmlns:a="http://schemas.openxmlformats.org/drawingml/2006/main"/>
        </p:blipFill>
        <p:spPr>
          <a:xfrm xmlns:a="http://schemas.openxmlformats.org/drawingml/2006/main">
            <a:off x="621720" y="429840"/>
            <a:ext cx="2331360" cy="46584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2060" name="Text 2">
            <a:extLst xmlns:a="http://schemas.openxmlformats.org/drawingml/2006/main">
              <a:ext uri="{FF2B5EF4-FFF2-40B4-BE49-F238E27FC236}">
                <a16:creationId xmlns:a16="http://schemas.microsoft.com/office/drawing/2014/main" id="{E81AB4D5-B208-48AB-BD6B-9A95C28B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225440"/>
            <a:ext cx="5120280" cy="47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6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硬盘固件及SATA固态硬盘</a:t>
            </a:r>
            <a:endParaRPr sz="26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1" name="Text 3">
            <a:extLst xmlns:a="http://schemas.openxmlformats.org/drawingml/2006/main">
              <a:ext uri="{FF2B5EF4-FFF2-40B4-BE49-F238E27FC236}">
                <a16:creationId xmlns:a16="http://schemas.microsoft.com/office/drawing/2014/main" id="{1E5D9B7C-F069-417A-85D5-C91EB4392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37360"/>
            <a:ext cx="5760360" cy="40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数据恢复专用机塔机版</a:t>
            </a:r>
            <a:endParaRPr sz="25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2" name="Text 4">
            <a:extLst xmlns:a="http://schemas.openxmlformats.org/drawingml/2006/main">
              <a:ext uri="{FF2B5EF4-FFF2-40B4-BE49-F238E27FC236}">
                <a16:creationId xmlns:a16="http://schemas.microsoft.com/office/drawing/2014/main" id="{E18CFF83-40DE-4750-B813-E4D4E381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176200"/>
            <a:ext cx="3840120" cy="58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 lnSpcReduction="9999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4000" b="1" u="none">
                <a:solidFill>
                  <a:srgbClr val="1877E8"/>
                </a:solidFill>
                <a:latin typeface="Aptos"/>
                <a:ea typeface="Aptos"/>
                <a:cs typeface="Aptos"/>
              </a:rPr>
              <a:t>DRE-1004</a:t>
            </a:r>
            <a:endParaRPr sz="40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3" name="Text 5">
            <a:extLst xmlns:a="http://schemas.openxmlformats.org/drawingml/2006/main">
              <a:ext uri="{FF2B5EF4-FFF2-40B4-BE49-F238E27FC236}">
                <a16:creationId xmlns:a16="http://schemas.microsoft.com/office/drawing/2014/main" id="{7B6CEA68-87CE-4FAA-B5D0-8DE12762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40" y="2834640"/>
            <a:ext cx="5486040" cy="31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0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固件修复、故障盘镜像与全域数据恢复，一机协同</a:t>
            </a:r>
            <a:endParaRPr sz="15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4" name="Shape 6">
            <a:extLst xmlns:a="http://schemas.openxmlformats.org/drawingml/2006/main">
              <a:ext uri="{FF2B5EF4-FFF2-40B4-BE49-F238E27FC236}">
                <a16:creationId xmlns:a16="http://schemas.microsoft.com/office/drawing/2014/main" id="{8883E476-FDA6-4BA6-92FA-79A163A7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685800"/>
            <a:ext cx="4983120" cy="4068720"/>
          </a:xfrm>
          <a:prstGeom xmlns:a="http://schemas.openxmlformats.org/drawingml/2006/main" prst="roundRect">
            <a:avLst>
              <a:gd name="adj" fmla="val 40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</a:ln>
          <a:effectLst xmlns:a="http://schemas.openxmlformats.org/drawingml/2006/main">
            <a:outerShdw dist="0" dir="0" sx="100000" sy="100000" kx="0" ky="0" algn="bl" rotWithShape="0">
              <a:srgbClr val="7998B8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89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2b99d625743f3"/>
          <a:stretch xmlns:a="http://schemas.openxmlformats.org/drawingml/2006/main"/>
        </p:blipFill>
        <p:spPr>
          <a:xfrm xmlns:a="http://schemas.openxmlformats.org/drawingml/2006/main">
            <a:off x="6859080" y="1164491"/>
            <a:ext cx="4432680" cy="3111338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2066" name="Shape 7">
            <a:extLst xmlns:a="http://schemas.openxmlformats.org/drawingml/2006/main">
              <a:ext uri="{FF2B5EF4-FFF2-40B4-BE49-F238E27FC236}">
                <a16:creationId xmlns:a16="http://schemas.microsoft.com/office/drawing/2014/main" id="{B046EBD4-B7ED-4AB3-ABC5-13BD1C27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40480"/>
            <a:ext cx="5257440" cy="214848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F7E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91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d053108c04d5f"/>
          <a:stretch xmlns:a="http://schemas.openxmlformats.org/drawingml/2006/main"/>
        </p:blipFill>
        <p:spPr>
          <a:xfrm xmlns:a="http://schemas.openxmlformats.org/drawingml/2006/main">
            <a:off x="868680" y="4105440"/>
            <a:ext cx="1599840" cy="156384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pic>
      <p:sp>
        <p:nvSpPr>
          <p:cNvPr id="2068" name="Text 8">
            <a:extLst xmlns:a="http://schemas.openxmlformats.org/drawingml/2006/main">
              <a:ext uri="{FF2B5EF4-FFF2-40B4-BE49-F238E27FC236}">
                <a16:creationId xmlns:a16="http://schemas.microsoft.com/office/drawing/2014/main" id="{3F7F49AA-51A3-48A9-BCA3-5AF2FA4E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40" y="4096440"/>
            <a:ext cx="2559960" cy="319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70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微信扫一扫</a:t>
            </a:r>
            <a:endParaRPr sz="17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9" name="Text 9">
            <a:extLst xmlns:a="http://schemas.openxmlformats.org/drawingml/2006/main">
              <a:ext uri="{FF2B5EF4-FFF2-40B4-BE49-F238E27FC236}">
                <a16:creationId xmlns:a16="http://schemas.microsoft.com/office/drawing/2014/main" id="{D0F4A9E4-46A4-48E5-8C3E-EFA8E932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40" y="4480560"/>
            <a:ext cx="2697120" cy="50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2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添加吴总，沟通产品采购、项目合作与深度定制</a:t>
            </a:r>
            <a:endParaRPr sz="11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0" name="Text 10">
            <a:extLst xmlns:a="http://schemas.openxmlformats.org/drawingml/2006/main">
              <a:ext uri="{FF2B5EF4-FFF2-40B4-BE49-F238E27FC236}">
                <a16:creationId xmlns:a16="http://schemas.microsoft.com/office/drawing/2014/main" id="{082E9BE5-1379-41E9-9EAF-14ED0CDC9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40" y="5120640"/>
            <a:ext cx="2605680" cy="438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>
                <a:solidFill>
                  <a:srgbClr val="28BDF6"/>
                </a:solidFill>
                <a:latin typeface="Aptos"/>
                <a:ea typeface="Aptos"/>
                <a:cs typeface="Aptos"/>
              </a:rPr>
              <a:t>18600668588</a:t>
            </a:r>
            <a:endParaRPr sz="25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1" name="Shape 11">
            <a:extLst xmlns:a="http://schemas.openxmlformats.org/drawingml/2006/main">
              <a:ext uri="{FF2B5EF4-FFF2-40B4-BE49-F238E27FC236}">
                <a16:creationId xmlns:a16="http://schemas.microsoft.com/office/drawing/2014/main" id="{407044A6-DEAF-4743-A273-2FEB2B26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840480"/>
            <a:ext cx="5303160" cy="214848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F7E"/>
            </a:solidFill>
          </a:ln>
          <a:effectLst xmlns:a="http://schemas.openxmlformats.org/drawingml/2006/main">
            <a:outerShdw dist="0" dir="0" sx="100000" sy="100000" kx="0" ky="0" algn="bl" rotWithShape="0">
              <a:srgbClr val="000000">
                <a:alpha val="0"/>
              </a:srgbClr>
            </a:outerShdw>
          </a:effectLst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2" name="Text 12">
            <a:extLst xmlns:a="http://schemas.openxmlformats.org/drawingml/2006/main">
              <a:ext uri="{FF2B5EF4-FFF2-40B4-BE49-F238E27FC236}">
                <a16:creationId xmlns:a16="http://schemas.microsoft.com/office/drawing/2014/main" id="{6373F1E6-1274-458D-8751-E87F981B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4069080"/>
            <a:ext cx="4663080" cy="36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620" b="1" u="none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达思凯瑞技术（北京）有限公司</a:t>
            </a:r>
            <a:endParaRPr sz="162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3" name="Text 13">
            <a:extLst xmlns:a="http://schemas.openxmlformats.org/drawingml/2006/main">
              <a:ext uri="{FF2B5EF4-FFF2-40B4-BE49-F238E27FC236}">
                <a16:creationId xmlns:a16="http://schemas.microsoft.com/office/drawing/2014/main" id="{BA9570BC-867C-449A-A92F-EF3177CC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4663440"/>
            <a:ext cx="1096920" cy="228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50" b="1" u="none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官方网站</a:t>
            </a:r>
            <a:endParaRPr sz="10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4" name="Text 14">
            <a:extLst xmlns:a="http://schemas.openxmlformats.org/drawingml/2006/main">
              <a:ext uri="{FF2B5EF4-FFF2-40B4-BE49-F238E27FC236}">
                <a16:creationId xmlns:a16="http://schemas.microsoft.com/office/drawing/2014/main" id="{6FABD62A-F9E0-490E-8899-AE956986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4617720"/>
            <a:ext cx="3245760" cy="292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450" b="1" u="none">
                <a:solidFill>
                  <a:srgbClr val="FFFFFF"/>
                </a:solidFill>
                <a:latin typeface="Aptos"/>
                <a:ea typeface="Aptos"/>
                <a:cs typeface="Aptos"/>
              </a:rPr>
              <a:t>www.dstfix.com</a:t>
            </a:r>
            <a:endParaRPr sz="14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5" name="Text 15">
            <a:extLst xmlns:a="http://schemas.openxmlformats.org/drawingml/2006/main">
              <a:ext uri="{FF2B5EF4-FFF2-40B4-BE49-F238E27FC236}">
                <a16:creationId xmlns:a16="http://schemas.microsoft.com/office/drawing/2014/main" id="{9A921DB0-EB12-445C-B517-03211ABF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20" y="5102280"/>
            <a:ext cx="4663080" cy="2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3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产品形态：标准版 </a:t>
            </a:r>
            <a:r>
              <a:rPr sz="113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| </a:t>
            </a:r>
            <a:r>
              <a:rPr sz="113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联合品牌定制 </a:t>
            </a:r>
            <a:r>
              <a:rPr sz="113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| </a:t>
            </a:r>
            <a:r>
              <a:rPr sz="1130" b="0" u="none">
                <a:solidFill>
                  <a:srgbClr val="BBD7ED"/>
                </a:solidFill>
                <a:latin typeface="Microsoft YaHei"/>
                <a:ea typeface="Microsoft YaHei"/>
                <a:cs typeface="Microsoft YaHei"/>
              </a:rPr>
              <a:t>中性版</a:t>
            </a:r>
            <a:endParaRPr sz="113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6" name="Shape 16">
            <a:extLst xmlns:a="http://schemas.openxmlformats.org/drawingml/2006/main">
              <a:ext uri="{FF2B5EF4-FFF2-40B4-BE49-F238E27FC236}">
                <a16:creationId xmlns:a16="http://schemas.microsoft.com/office/drawing/2014/main" id="{0F9B8819-2FD6-4AE3-84BF-CAEDEB8D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55520"/>
            <a:ext cx="10972800" cy="360"/>
          </a:xfrm>
          <a:prstGeom xmlns:a="http://schemas.openxmlformats.org/drawingml/2006/main" prst="line">
            <a:avLst/>
          </a:prstGeom>
          <a:ln xmlns:a="http://schemas.openxmlformats.org/drawingml/2006/main" w="10160">
            <a:solidFill>
              <a:srgbClr val="1B4D7C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90000" tIns="-44640" rIns="90000" bIns="-4464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7" name="Text 17">
            <a:extLst xmlns:a="http://schemas.openxmlformats.org/drawingml/2006/main">
              <a:ext uri="{FF2B5EF4-FFF2-40B4-BE49-F238E27FC236}">
                <a16:creationId xmlns:a16="http://schemas.microsoft.com/office/drawing/2014/main" id="{3BBF7E4B-0B85-42E0-BD60-F151D344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10600"/>
            <a:ext cx="10972440" cy="155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专业数据恢复 </a:t>
            </a:r>
            <a:r>
              <a:rPr sz="850" b="1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sz="850" b="1" u="none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成就客户价值</a:t>
            </a:r>
            <a:endParaRPr sz="850" b="0" u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165239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2026-09-07T03:36:20.6820000Z</dcterms:created>
  <dcterms:modified xsi:type="dcterms:W3CDTF">2026-09-07T03:36:20.6820000Z</dcterms:modified>
</coreProperties>
</file>